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77" r:id="rId5"/>
    <p:sldId id="266" r:id="rId6"/>
    <p:sldId id="267" r:id="rId7"/>
    <p:sldId id="268" r:id="rId8"/>
    <p:sldId id="285" r:id="rId9"/>
    <p:sldId id="269" r:id="rId10"/>
    <p:sldId id="270" r:id="rId11"/>
    <p:sldId id="286" r:id="rId12"/>
    <p:sldId id="280" r:id="rId13"/>
    <p:sldId id="279" r:id="rId14"/>
    <p:sldId id="278" r:id="rId15"/>
    <p:sldId id="281" r:id="rId16"/>
    <p:sldId id="282" r:id="rId17"/>
    <p:sldId id="284" r:id="rId18"/>
    <p:sldId id="283" r:id="rId1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0C04AC"/>
    <a:srgbClr val="CC0000"/>
    <a:srgbClr val="3333FF"/>
    <a:srgbClr val="FF33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70" d="100"/>
          <a:sy n="70" d="100"/>
        </p:scale>
        <p:origin x="-852" y="-90"/>
      </p:cViewPr>
      <p:guideLst>
        <p:guide orient="horz" pos="2160"/>
        <p:guide pos="286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2" name="Rectangle 2" descr="#wm#_10_01_*Z"/>
          <p:cNvSpPr>
            <a:spLocks noChangeArrowheads="1"/>
          </p:cNvSpPr>
          <p:nvPr/>
        </p:nvSpPr>
        <p:spPr bwMode="auto">
          <a:xfrm>
            <a:off x="1588" y="2636838"/>
            <a:ext cx="5075238" cy="1223963"/>
          </a:xfrm>
          <a:prstGeom prst="rect">
            <a:avLst/>
          </a:prstGeom>
          <a:solidFill>
            <a:srgbClr val="8FC2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rm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endParaRPr lang="zh-CN" altLang="en-US" sz="1350" strike="noStrike" noProof="1">
              <a:ea typeface="黑体" panose="02010609060101010101" pitchFamily="49" charset="-122"/>
            </a:endParaRPr>
          </a:p>
        </p:txBody>
      </p:sp>
      <p:sp>
        <p:nvSpPr>
          <p:cNvPr id="2053" name="Rectangle 4" descr="#wm#_10_01_*Z"/>
          <p:cNvSpPr>
            <a:spLocks noChangeArrowheads="1"/>
          </p:cNvSpPr>
          <p:nvPr/>
        </p:nvSpPr>
        <p:spPr bwMode="auto">
          <a:xfrm>
            <a:off x="7596188" y="2636838"/>
            <a:ext cx="1550988" cy="1223963"/>
          </a:xfrm>
          <a:prstGeom prst="rect">
            <a:avLst/>
          </a:prstGeom>
          <a:solidFill>
            <a:srgbClr val="8FC2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endParaRPr lang="zh-CN" altLang="en-US" sz="1350" strike="noStrike" noProof="1">
              <a:ea typeface="黑体" panose="02010609060101010101" pitchFamily="49" charset="-122"/>
              <a:sym typeface="Arial" panose="020B0604020202020204" pitchFamily="34" charset="0"/>
            </a:endParaRPr>
          </a:p>
        </p:txBody>
      </p:sp>
      <p:sp>
        <p:nvSpPr>
          <p:cNvPr id="2" name="Text Box 5" descr="#wm#_10_01_*Z"/>
          <p:cNvSpPr txBox="1"/>
          <p:nvPr/>
        </p:nvSpPr>
        <p:spPr>
          <a:xfrm>
            <a:off x="5076825" y="2597150"/>
            <a:ext cx="2520950" cy="1006475"/>
          </a:xfrm>
          <a:prstGeom prst="rect">
            <a:avLst/>
          </a:prstGeom>
          <a:noFill/>
          <a:ln w="9525">
            <a:noFill/>
          </a:ln>
        </p:spPr>
        <p:txBody>
          <a:bodyPr>
            <a:spAutoFit/>
          </a:bodyPr>
          <a:p>
            <a:pPr lvl="0"/>
            <a:r>
              <a:rPr lang="en-AU" altLang="en-US" sz="6000" b="1" i="1">
                <a:solidFill>
                  <a:srgbClr val="8FC226"/>
                </a:solidFill>
                <a:latin typeface="Arial" panose="020B0604020202020204" pitchFamily="34" charset="0"/>
                <a:ea typeface="黑体" panose="02010609060101010101" pitchFamily="49" charset="-122"/>
              </a:rPr>
              <a:t>201</a:t>
            </a:r>
            <a:r>
              <a:rPr lang="en-US" altLang="en-US" sz="6000" b="1" i="1">
                <a:solidFill>
                  <a:srgbClr val="8FC226"/>
                </a:solidFill>
                <a:latin typeface="Arial" panose="020B0604020202020204" pitchFamily="34" charset="0"/>
                <a:ea typeface="黑体" panose="02010609060101010101" pitchFamily="49" charset="-122"/>
              </a:rPr>
              <a:t>6</a:t>
            </a:r>
            <a:endParaRPr lang="zh-CN" altLang="en-US" sz="6000" b="1" i="1" dirty="0">
              <a:solidFill>
                <a:srgbClr val="8FC226"/>
              </a:solidFill>
              <a:latin typeface="Arial" panose="020B0604020202020204" pitchFamily="34" charset="0"/>
              <a:ea typeface="黑体" panose="02010609060101010101" pitchFamily="49" charset="-122"/>
            </a:endParaRPr>
          </a:p>
        </p:txBody>
      </p:sp>
      <p:sp>
        <p:nvSpPr>
          <p:cNvPr id="2051" name="Rectangle 3"/>
          <p:cNvSpPr>
            <a:spLocks noGrp="1" noChangeArrowheads="1"/>
          </p:cNvSpPr>
          <p:nvPr>
            <p:ph type="subTitle" idx="1"/>
          </p:nvPr>
        </p:nvSpPr>
        <p:spPr>
          <a:xfrm>
            <a:off x="827089" y="3860800"/>
            <a:ext cx="4249737" cy="1155700"/>
          </a:xfrm>
        </p:spPr>
        <p:txBody>
          <a:bodyPr wrap="square">
            <a:normAutofit/>
          </a:bodyPr>
          <a:lstStyle>
            <a:lvl1pPr marL="0" indent="0" algn="r">
              <a:buSzTx/>
              <a:buFont typeface="Arial" panose="020B0604020202020204" pitchFamily="34" charset="0"/>
              <a:buNone/>
              <a:defRPr>
                <a:sym typeface="Arial" panose="020B0604020202020204" pitchFamily="34" charset="0"/>
              </a:defRPr>
            </a:lvl1pPr>
          </a:lstStyle>
          <a:p>
            <a:pPr lvl="0" fontAlgn="base"/>
            <a:r>
              <a:rPr lang="zh-CN" strike="noStrike" noProof="0" dirty="0" smtClean="0">
                <a:sym typeface="Arial" panose="020B0604020202020204" pitchFamily="34" charset="0"/>
              </a:rPr>
              <a:t>单击此处编辑母版副标题样式</a:t>
            </a:r>
            <a:endParaRPr lang="zh-CN" strike="noStrike" noProof="0" dirty="0" smtClean="0">
              <a:sym typeface="Arial" panose="020B0604020202020204" pitchFamily="34" charset="0"/>
            </a:endParaRPr>
          </a:p>
        </p:txBody>
      </p:sp>
      <p:sp>
        <p:nvSpPr>
          <p:cNvPr id="2055" name="Rectangle 7"/>
          <p:cNvSpPr>
            <a:spLocks noGrp="1" noChangeArrowheads="1"/>
          </p:cNvSpPr>
          <p:nvPr>
            <p:ph type="ctrTitle"/>
          </p:nvPr>
        </p:nvSpPr>
        <p:spPr>
          <a:xfrm>
            <a:off x="0" y="2638426"/>
            <a:ext cx="5075238" cy="1222375"/>
          </a:xfrm>
        </p:spPr>
        <p:txBody>
          <a:bodyPr/>
          <a:lstStyle>
            <a:lvl1pPr algn="r">
              <a:defRPr>
                <a:solidFill>
                  <a:schemeClr val="bg1"/>
                </a:solidFill>
              </a:defRPr>
            </a:lvl1pPr>
          </a:lstStyle>
          <a:p>
            <a:pPr lvl="0" fontAlgn="base"/>
            <a:r>
              <a:rPr lang="zh-CN" strike="noStrike" noProof="0" dirty="0" smtClean="0">
                <a:sym typeface="Arial" panose="020B0604020202020204" pitchFamily="34" charset="0"/>
              </a:rPr>
              <a:t>单击此处编辑母版标题样式</a:t>
            </a:r>
            <a:endParaRPr lang="zh-CN" strike="noStrike" noProof="0" dirty="0" smtClean="0">
              <a:sym typeface="Arial" panose="020B0604020202020204" pitchFamily="34" charset="0"/>
            </a:endParaRPr>
          </a:p>
        </p:txBody>
      </p:sp>
      <p:sp>
        <p:nvSpPr>
          <p:cNvPr id="3" name="日期占位符 1"/>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4" name="页脚占位符 2"/>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5" name="灯片编号占位符 3"/>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6" name="内容占位符 6"/>
          <p:cNvSpPr>
            <a:spLocks noGrp="1"/>
          </p:cNvSpPr>
          <p:nvPr>
            <p:ph sz="quarter" idx="13"/>
          </p:nvPr>
        </p:nvSpPr>
        <p:spPr>
          <a:xfrm>
            <a:off x="420291" y="412955"/>
            <a:ext cx="8428434" cy="5575095"/>
          </a:xfrm>
        </p:spPr>
        <p:txBody>
          <a:bodyPr/>
          <a:lstStyle/>
          <a:p>
            <a:pPr lvl="0" fontAlgn="base"/>
            <a:r>
              <a:rPr lang="zh-CN" altLang="en-US" strike="noStrike" noProof="1" dirty="0" smtClean="0"/>
              <a:t>单击此处编辑母版文本样式</a:t>
            </a:r>
            <a:endParaRPr lang="zh-CN" altLang="en-US" strike="noStrike" noProof="1" dirty="0" smtClean="0"/>
          </a:p>
          <a:p>
            <a:pPr lvl="1" fontAlgn="base"/>
            <a:r>
              <a:rPr lang="zh-CN" altLang="en-US" strike="noStrike" noProof="1" dirty="0" smtClean="0"/>
              <a:t>第二级</a:t>
            </a:r>
            <a:endParaRPr lang="zh-CN" altLang="en-US" strike="noStrike" noProof="1" dirty="0" smtClean="0"/>
          </a:p>
          <a:p>
            <a:pPr lvl="2" fontAlgn="base"/>
            <a:r>
              <a:rPr lang="zh-CN" altLang="en-US" strike="noStrike" noProof="1" dirty="0" smtClean="0"/>
              <a:t>第三级</a:t>
            </a:r>
            <a:endParaRPr lang="zh-CN" altLang="en-US" strike="noStrike" noProof="1" dirty="0" smtClean="0"/>
          </a:p>
          <a:p>
            <a:pPr lvl="3" fontAlgn="base"/>
            <a:r>
              <a:rPr lang="zh-CN" altLang="en-US" strike="noStrike" noProof="1" dirty="0" smtClean="0"/>
              <a:t>第四级</a:t>
            </a:r>
            <a:endParaRPr lang="zh-CN" altLang="en-US" strike="noStrike" noProof="1" dirty="0" smtClean="0"/>
          </a:p>
          <a:p>
            <a:pPr lvl="4" fontAlgn="base"/>
            <a:r>
              <a:rPr lang="zh-CN" altLang="en-US" strike="noStrike" noProof="1" dirty="0" smtClean="0"/>
              <a:t>第五级</a:t>
            </a:r>
            <a:endParaRPr lang="zh-CN" altLang="en-US" strike="noStrike" noProof="1" dirty="0"/>
          </a:p>
        </p:txBody>
      </p:sp>
      <p:sp>
        <p:nvSpPr>
          <p:cNvPr id="2" name="日期占位符 1"/>
          <p:cNvSpPr>
            <a:spLocks noGrp="1"/>
          </p:cNvSpPr>
          <p:nvPr>
            <p:ph type="dt" sz="half" idx="14"/>
          </p:nvPr>
        </p:nvSpPr>
        <p:spPr/>
        <p:txBody>
          <a:bodyPr/>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3" name="页脚占位符 2"/>
          <p:cNvSpPr>
            <a:spLocks noGrp="1"/>
          </p:cNvSpPr>
          <p:nvPr>
            <p:ph type="ftr" sz="quarter" idx="15"/>
          </p:nvPr>
        </p:nvSpPr>
        <p:spPr/>
        <p:txBody>
          <a:bodyPr/>
          <a:p>
            <a:pPr fontAlgn="base"/>
            <a:endParaRPr lang="zh-CN" altLang="en-US" strike="noStrike" noProof="1"/>
          </a:p>
        </p:txBody>
      </p:sp>
      <p:sp>
        <p:nvSpPr>
          <p:cNvPr id="4" name="灯片编号占位符 3"/>
          <p:cNvSpPr>
            <a:spLocks noGrp="1"/>
          </p:cNvSpPr>
          <p:nvPr>
            <p:ph type="sldNum" sz="quarter" idx="16"/>
          </p:nvPr>
        </p:nvSpPr>
        <p:spPr/>
        <p:txBody>
          <a:bodyPr/>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8" name="等腰三角形 59" descr="#wm#_10_15_*Z"/>
          <p:cNvSpPr>
            <a:spLocks noChangeArrowheads="1"/>
          </p:cNvSpPr>
          <p:nvPr/>
        </p:nvSpPr>
        <p:spPr bwMode="auto">
          <a:xfrm rot="5400000" flipH="1">
            <a:off x="370681" y="615156"/>
            <a:ext cx="479425" cy="407988"/>
          </a:xfrm>
          <a:prstGeom prst="triangle">
            <a:avLst>
              <a:gd name="adj" fmla="val 50000"/>
            </a:avLst>
          </a:prstGeom>
          <a:solidFill>
            <a:srgbClr val="67841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36855" indent="-236855">
              <a:spcBef>
                <a:spcPct val="20000"/>
              </a:spcBef>
              <a:buSzPct val="125000"/>
              <a:buChar char="•"/>
              <a:defRPr>
                <a:solidFill>
                  <a:schemeClr val="bg2"/>
                </a:solidFill>
                <a:latin typeface="Arial" panose="020B0604020202020204" pitchFamily="34" charset="0"/>
                <a:ea typeface="黑体" panose="02010609060101010101" pitchFamily="49" charset="-122"/>
              </a:defRPr>
            </a:lvl1pPr>
            <a:lvl2pPr marL="742950" indent="-28575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2pPr>
            <a:lvl3pPr marL="11430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3pPr>
            <a:lvl4pPr marL="16002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4pPr>
            <a:lvl5pPr marL="20574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9pPr>
          </a:lstStyle>
          <a:p>
            <a:pPr fontAlgn="base">
              <a:buFontTx/>
              <a:buChar char="•"/>
            </a:pPr>
            <a:endParaRPr lang="zh-CN" altLang="zh-CN" sz="1350" strike="noStrike" noProof="1">
              <a:latin typeface="Arial" panose="020B0604020202020204" pitchFamily="34" charset="0"/>
              <a:ea typeface="黑体" panose="02010609060101010101" pitchFamily="49" charset="-122"/>
              <a:sym typeface="Arial" panose="020B0604020202020204" pitchFamily="34" charset="0"/>
            </a:endParaRPr>
          </a:p>
        </p:txBody>
      </p:sp>
      <p:sp>
        <p:nvSpPr>
          <p:cNvPr id="2" name="标题 1"/>
          <p:cNvSpPr>
            <a:spLocks noGrp="1"/>
          </p:cNvSpPr>
          <p:nvPr>
            <p:ph type="title"/>
          </p:nvPr>
        </p:nvSpPr>
        <p:spPr/>
        <p:txBody>
          <a:bodyPr>
            <a:normAutofit/>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normAutofit/>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6" name="页脚占位符 5"/>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normAutofit/>
          </a:bodyPr>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4"/>
            <a:ext cx="7886700" cy="1500187"/>
          </a:xfrm>
        </p:spPr>
        <p:txBody>
          <a:bodyPr>
            <a:normAutofit/>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等腰三角形 59" descr="#wm#_10_15_*Z"/>
          <p:cNvSpPr>
            <a:spLocks noChangeArrowheads="1"/>
          </p:cNvSpPr>
          <p:nvPr/>
        </p:nvSpPr>
        <p:spPr bwMode="auto">
          <a:xfrm rot="5400000" flipH="1">
            <a:off x="370681" y="615156"/>
            <a:ext cx="479425" cy="407988"/>
          </a:xfrm>
          <a:prstGeom prst="triangle">
            <a:avLst>
              <a:gd name="adj" fmla="val 50000"/>
            </a:avLst>
          </a:prstGeom>
          <a:solidFill>
            <a:srgbClr val="67841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36855" indent="-236855">
              <a:spcBef>
                <a:spcPct val="20000"/>
              </a:spcBef>
              <a:buSzPct val="125000"/>
              <a:buChar char="•"/>
              <a:defRPr>
                <a:solidFill>
                  <a:schemeClr val="bg2"/>
                </a:solidFill>
                <a:latin typeface="Arial" panose="020B0604020202020204" pitchFamily="34" charset="0"/>
                <a:ea typeface="黑体" panose="02010609060101010101" pitchFamily="49" charset="-122"/>
              </a:defRPr>
            </a:lvl1pPr>
            <a:lvl2pPr marL="742950" indent="-28575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2pPr>
            <a:lvl3pPr marL="11430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3pPr>
            <a:lvl4pPr marL="16002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4pPr>
            <a:lvl5pPr marL="20574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9pPr>
          </a:lstStyle>
          <a:p>
            <a:pPr fontAlgn="base">
              <a:buFontTx/>
              <a:buChar char="•"/>
            </a:pPr>
            <a:endParaRPr lang="zh-CN" altLang="zh-CN" sz="1350" strike="noStrike" noProof="1">
              <a:latin typeface="Arial" panose="020B0604020202020204" pitchFamily="34" charset="0"/>
              <a:ea typeface="黑体" panose="02010609060101010101" pitchFamily="49" charset="-122"/>
              <a:sym typeface="Arial" panose="020B0604020202020204" pitchFamily="34" charset="0"/>
            </a:endParaRPr>
          </a:p>
        </p:txBody>
      </p:sp>
      <p:sp>
        <p:nvSpPr>
          <p:cNvPr id="2" name="标题 1"/>
          <p:cNvSpPr>
            <a:spLocks noGrp="1"/>
          </p:cNvSpPr>
          <p:nvPr>
            <p:ph type="title"/>
          </p:nvPr>
        </p:nvSpPr>
        <p:spPr/>
        <p:txBody>
          <a:bodyPr>
            <a:normAutofit/>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1"/>
            <a:ext cx="4038600" cy="4525963"/>
          </a:xfrm>
        </p:spPr>
        <p:txBody>
          <a:bodyPr>
            <a:normAutofit/>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1"/>
            <a:ext cx="4038600" cy="4525963"/>
          </a:xfrm>
        </p:spPr>
        <p:txBody>
          <a:bodyPr>
            <a:normAutofit/>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日期占位符 5"/>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7" name="页脚占位符 6"/>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8" name="灯片编号占位符 7"/>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11" name="等腰三角形 59" descr="#wm#_10_15_*Z"/>
          <p:cNvSpPr>
            <a:spLocks noChangeArrowheads="1"/>
          </p:cNvSpPr>
          <p:nvPr/>
        </p:nvSpPr>
        <p:spPr bwMode="auto">
          <a:xfrm rot="5400000" flipH="1">
            <a:off x="370681" y="615156"/>
            <a:ext cx="479425" cy="407988"/>
          </a:xfrm>
          <a:prstGeom prst="triangle">
            <a:avLst>
              <a:gd name="adj" fmla="val 50000"/>
            </a:avLst>
          </a:prstGeom>
          <a:solidFill>
            <a:srgbClr val="67841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36855" indent="-236855">
              <a:spcBef>
                <a:spcPct val="20000"/>
              </a:spcBef>
              <a:buSzPct val="125000"/>
              <a:buChar char="•"/>
              <a:defRPr>
                <a:solidFill>
                  <a:schemeClr val="bg2"/>
                </a:solidFill>
                <a:latin typeface="Arial" panose="020B0604020202020204" pitchFamily="34" charset="0"/>
                <a:ea typeface="黑体" panose="02010609060101010101" pitchFamily="49" charset="-122"/>
              </a:defRPr>
            </a:lvl1pPr>
            <a:lvl2pPr marL="742950" indent="-28575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2pPr>
            <a:lvl3pPr marL="11430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3pPr>
            <a:lvl4pPr marL="16002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4pPr>
            <a:lvl5pPr marL="20574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9pPr>
          </a:lstStyle>
          <a:p>
            <a:pPr fontAlgn="base">
              <a:buFontTx/>
              <a:buChar char="•"/>
            </a:pPr>
            <a:endParaRPr lang="zh-CN" altLang="zh-CN" sz="1350" strike="noStrike" noProof="1">
              <a:latin typeface="Arial" panose="020B0604020202020204" pitchFamily="34" charset="0"/>
              <a:ea typeface="黑体" panose="02010609060101010101" pitchFamily="49" charset="-122"/>
              <a:sym typeface="Arial" panose="020B0604020202020204" pitchFamily="34" charset="0"/>
            </a:endParaRPr>
          </a:p>
        </p:txBody>
      </p:sp>
      <p:sp>
        <p:nvSpPr>
          <p:cNvPr id="3" name="文本占位符 2"/>
          <p:cNvSpPr>
            <a:spLocks noGrp="1"/>
          </p:cNvSpPr>
          <p:nvPr>
            <p:ph type="body" idx="1"/>
          </p:nvPr>
        </p:nvSpPr>
        <p:spPr>
          <a:xfrm>
            <a:off x="630239" y="1681163"/>
            <a:ext cx="3868737" cy="823912"/>
          </a:xfrm>
        </p:spPr>
        <p:txBody>
          <a:bodyPr anchor="b">
            <a:norm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630239" y="2505075"/>
            <a:ext cx="3868737" cy="3684588"/>
          </a:xfrm>
        </p:spPr>
        <p:txBody>
          <a:bodyPr>
            <a:normAutofit/>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29150" y="1681163"/>
            <a:ext cx="3887788" cy="823912"/>
          </a:xfrm>
        </p:spPr>
        <p:txBody>
          <a:bodyPr anchor="b">
            <a:normAutofit/>
          </a:bodyP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29150" y="2505075"/>
            <a:ext cx="3887788" cy="3684588"/>
          </a:xfrm>
        </p:spPr>
        <p:txBody>
          <a:bodyPr>
            <a:normAutofit/>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9" name="标题 1"/>
          <p:cNvSpPr>
            <a:spLocks noGrp="1"/>
          </p:cNvSpPr>
          <p:nvPr>
            <p:ph type="title"/>
          </p:nvPr>
        </p:nvSpPr>
        <p:spPr>
          <a:xfrm>
            <a:off x="901700" y="422276"/>
            <a:ext cx="6035675" cy="790575"/>
          </a:xfrm>
        </p:spPr>
        <p:txBody>
          <a:bodyPr>
            <a:normAutofit/>
          </a:bodyPr>
          <a:lstStyle/>
          <a:p>
            <a:pPr fontAlgn="base"/>
            <a:r>
              <a:rPr lang="zh-CN" altLang="en-US" strike="noStrike" noProof="1" smtClean="0"/>
              <a:t>单击此处编辑母版标题样式</a:t>
            </a:r>
            <a:endParaRPr lang="zh-CN" altLang="en-US" strike="noStrike" noProof="1"/>
          </a:p>
        </p:txBody>
      </p:sp>
      <p:sp>
        <p:nvSpPr>
          <p:cNvPr id="2" name="日期占位符 1"/>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8" name="页脚占位符 7"/>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10" name="灯片编号占位符 9"/>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8" name="等腰三角形 59"/>
          <p:cNvSpPr>
            <a:spLocks noChangeArrowheads="1"/>
          </p:cNvSpPr>
          <p:nvPr>
            <p:custDataLst>
              <p:tags r:id="rId3"/>
            </p:custDataLst>
          </p:nvPr>
        </p:nvSpPr>
        <p:spPr bwMode="auto">
          <a:xfrm rot="60000" flipH="1">
            <a:off x="4337050" y="2174875"/>
            <a:ext cx="1116013" cy="955675"/>
          </a:xfrm>
          <a:prstGeom prst="triangle">
            <a:avLst>
              <a:gd name="adj" fmla="val 50000"/>
            </a:avLst>
          </a:prstGeom>
          <a:solidFill>
            <a:srgbClr val="B6E68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ctr">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1pPr>
            <a:lvl2pPr marL="742950" indent="-28575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2pPr>
            <a:lvl3pPr marL="1143000" indent="-22860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3pPr>
            <a:lvl4pPr marL="1600200" indent="-22860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4pPr>
            <a:lvl5pPr marL="2057400" indent="-22860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5pPr>
            <a:lvl6pPr marL="25146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6pPr>
            <a:lvl7pPr marL="29718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7pPr>
            <a:lvl8pPr marL="34290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8pPr>
            <a:lvl9pPr marL="38862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9pPr>
          </a:lstStyle>
          <a:p>
            <a:pPr fontAlgn="base">
              <a:spcBef>
                <a:spcPct val="0"/>
              </a:spcBef>
            </a:pPr>
            <a:endParaRPr lang="zh-CN" altLang="zh-CN" sz="1350" strike="noStrike" noProof="1">
              <a:solidFill>
                <a:srgbClr val="FFFFFF"/>
              </a:solidFill>
            </a:endParaRPr>
          </a:p>
        </p:txBody>
      </p:sp>
      <p:sp>
        <p:nvSpPr>
          <p:cNvPr id="9" name="等腰三角形 59"/>
          <p:cNvSpPr>
            <a:spLocks noChangeArrowheads="1"/>
          </p:cNvSpPr>
          <p:nvPr>
            <p:custDataLst>
              <p:tags r:id="rId4"/>
            </p:custDataLst>
          </p:nvPr>
        </p:nvSpPr>
        <p:spPr bwMode="auto">
          <a:xfrm rot="60000" flipH="1">
            <a:off x="3803650" y="2174875"/>
            <a:ext cx="1116013" cy="955675"/>
          </a:xfrm>
          <a:prstGeom prst="triangle">
            <a:avLst>
              <a:gd name="adj" fmla="val 50000"/>
            </a:avLst>
          </a:prstGeom>
          <a:solidFill>
            <a:srgbClr val="8FC22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lgn="ctr">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1pPr>
            <a:lvl2pPr marL="742950" indent="-28575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2pPr>
            <a:lvl3pPr marL="1143000" indent="-22860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3pPr>
            <a:lvl4pPr marL="1600200" indent="-22860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4pPr>
            <a:lvl5pPr marL="2057400" indent="-228600" algn="ctr" eaLnBrk="0" hangingPunct="0">
              <a:spcBef>
                <a:spcPct val="20000"/>
              </a:spcBef>
              <a:buSzPct val="125000"/>
              <a:defRPr>
                <a:solidFill>
                  <a:schemeClr val="bg2"/>
                </a:solidFill>
                <a:latin typeface="Arial" panose="020B0604020202020204" pitchFamily="34" charset="0"/>
                <a:ea typeface="黑体" panose="02010609060101010101" pitchFamily="49" charset="-122"/>
                <a:sym typeface="Arial" panose="020B0604020202020204" pitchFamily="34" charset="0"/>
              </a:defRPr>
            </a:lvl5pPr>
            <a:lvl6pPr marL="25146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6pPr>
            <a:lvl7pPr marL="29718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7pPr>
            <a:lvl8pPr marL="34290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8pPr>
            <a:lvl9pPr marL="3886200" indent="-228600" algn="ctr" eaLnBrk="0" fontAlgn="base" hangingPunct="0">
              <a:spcBef>
                <a:spcPct val="20000"/>
              </a:spcBef>
              <a:spcAft>
                <a:spcPct val="0"/>
              </a:spcAft>
              <a:buSzPct val="125000"/>
              <a:buFont typeface="Arial" panose="020B0604020202020204" pitchFamily="34" charset="0"/>
              <a:defRPr>
                <a:solidFill>
                  <a:schemeClr val="bg2"/>
                </a:solidFill>
                <a:latin typeface="Arial" panose="020B0604020202020204" pitchFamily="34" charset="0"/>
                <a:ea typeface="黑体" panose="02010609060101010101" pitchFamily="49" charset="-122"/>
                <a:sym typeface="Arial" panose="020B0604020202020204" pitchFamily="34" charset="0"/>
              </a:defRPr>
            </a:lvl9pPr>
          </a:lstStyle>
          <a:p>
            <a:pPr fontAlgn="base">
              <a:spcBef>
                <a:spcPct val="0"/>
              </a:spcBef>
            </a:pPr>
            <a:endParaRPr lang="zh-CN" altLang="zh-CN" sz="1350" strike="noStrike" noProof="1">
              <a:solidFill>
                <a:srgbClr val="FFFFFF"/>
              </a:solidFill>
            </a:endParaRPr>
          </a:p>
        </p:txBody>
      </p:sp>
      <p:sp>
        <p:nvSpPr>
          <p:cNvPr id="2" name="标题 1"/>
          <p:cNvSpPr>
            <a:spLocks noGrp="1"/>
          </p:cNvSpPr>
          <p:nvPr>
            <p:ph type="title" hasCustomPrompt="1"/>
          </p:nvPr>
        </p:nvSpPr>
        <p:spPr>
          <a:xfrm>
            <a:off x="2152800" y="3157200"/>
            <a:ext cx="4838400" cy="590400"/>
          </a:xfrm>
        </p:spPr>
        <p:txBody>
          <a:bodyPr>
            <a:normAutofit/>
          </a:bodyPr>
          <a:lstStyle>
            <a:lvl1pPr algn="ctr">
              <a:defRPr sz="2400">
                <a:solidFill>
                  <a:srgbClr val="505050"/>
                </a:solidFill>
              </a:defRPr>
            </a:lvl1pPr>
          </a:lstStyle>
          <a:p>
            <a:pPr fontAlgn="base"/>
            <a:r>
              <a:rPr lang="zh-CN" altLang="en-US" strike="noStrike" noProof="1" dirty="0" smtClean="0"/>
              <a:t>编辑标题</a:t>
            </a:r>
            <a:endParaRPr lang="zh-CN" altLang="en-US" strike="noStrike" noProof="1" dirty="0"/>
          </a:p>
        </p:txBody>
      </p:sp>
      <p:sp>
        <p:nvSpPr>
          <p:cNvPr id="3" name="日期占位符 2"/>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4" name="页脚占位符 3"/>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3" name="页脚占位符 2"/>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8" name="等腰三角形 59" descr="#wm#_10_15_*Z"/>
          <p:cNvSpPr>
            <a:spLocks noChangeArrowheads="1"/>
          </p:cNvSpPr>
          <p:nvPr/>
        </p:nvSpPr>
        <p:spPr bwMode="auto">
          <a:xfrm rot="5400000" flipH="1">
            <a:off x="370681" y="615156"/>
            <a:ext cx="479425" cy="407988"/>
          </a:xfrm>
          <a:prstGeom prst="triangle">
            <a:avLst>
              <a:gd name="adj" fmla="val 50000"/>
            </a:avLst>
          </a:prstGeom>
          <a:solidFill>
            <a:srgbClr val="67841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236855" indent="-236855">
              <a:spcBef>
                <a:spcPct val="20000"/>
              </a:spcBef>
              <a:buSzPct val="125000"/>
              <a:buChar char="•"/>
              <a:defRPr>
                <a:solidFill>
                  <a:schemeClr val="bg2"/>
                </a:solidFill>
                <a:latin typeface="Arial" panose="020B0604020202020204" pitchFamily="34" charset="0"/>
                <a:ea typeface="黑体" panose="02010609060101010101" pitchFamily="49" charset="-122"/>
              </a:defRPr>
            </a:lvl1pPr>
            <a:lvl2pPr marL="742950" indent="-28575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2pPr>
            <a:lvl3pPr marL="11430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3pPr>
            <a:lvl4pPr marL="16002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4pPr>
            <a:lvl5pPr marL="2057400" indent="-228600" eaLnBrk="0" hangingPunct="0">
              <a:spcBef>
                <a:spcPct val="20000"/>
              </a:spcBef>
              <a:buSzPct val="125000"/>
              <a:buChar char="»"/>
              <a:defRPr>
                <a:solidFill>
                  <a:schemeClr val="bg2"/>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SzPct val="125000"/>
              <a:buChar char="»"/>
              <a:defRPr>
                <a:solidFill>
                  <a:schemeClr val="bg2"/>
                </a:solidFill>
                <a:latin typeface="Arial" panose="020B0604020202020204" pitchFamily="34" charset="0"/>
                <a:ea typeface="黑体" panose="02010609060101010101" pitchFamily="49" charset="-122"/>
              </a:defRPr>
            </a:lvl9pPr>
          </a:lstStyle>
          <a:p>
            <a:pPr fontAlgn="base">
              <a:buFontTx/>
              <a:buChar char="•"/>
            </a:pPr>
            <a:endParaRPr lang="zh-CN" altLang="zh-CN" sz="1350" strike="noStrike" noProof="1">
              <a:latin typeface="Arial" panose="020B0604020202020204" pitchFamily="34" charset="0"/>
              <a:ea typeface="黑体" panose="02010609060101010101" pitchFamily="49" charset="-122"/>
              <a:sym typeface="Arial" panose="020B0604020202020204" pitchFamily="34" charset="0"/>
            </a:endParaRPr>
          </a:p>
        </p:txBody>
      </p:sp>
      <p:sp>
        <p:nvSpPr>
          <p:cNvPr id="2" name="标题 1"/>
          <p:cNvSpPr>
            <a:spLocks noGrp="1"/>
          </p:cNvSpPr>
          <p:nvPr>
            <p:ph type="title"/>
          </p:nvPr>
        </p:nvSpPr>
        <p:spPr>
          <a:xfrm>
            <a:off x="903600" y="421200"/>
            <a:ext cx="6037200" cy="792000"/>
          </a:xfrm>
        </p:spPr>
        <p:txBody>
          <a:bodyPr anchor="ctr" anchorCtr="0"/>
          <a:lstStyle>
            <a:lvl1pPr>
              <a:defRPr sz="2400">
                <a:solidFill>
                  <a:srgbClr val="6F8A1B"/>
                </a:solidFill>
              </a:defRPr>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206096" y="1602000"/>
            <a:ext cx="3016800" cy="4525200"/>
          </a:xfrm>
        </p:spPr>
        <p:txBody>
          <a:bodyPr/>
          <a:lstStyle>
            <a:lvl1pPr marL="0" indent="0">
              <a:buNone/>
              <a:defRPr sz="2400">
                <a:solidFill>
                  <a:srgbClr val="808080"/>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439200" y="1587600"/>
            <a:ext cx="4503290" cy="4525200"/>
          </a:xfrm>
        </p:spPr>
        <p:txBody>
          <a:bodyPr>
            <a:normAutofit/>
          </a:bodyPr>
          <a:lstStyle>
            <a:lvl1pPr marL="214630" indent="-213995">
              <a:buFont typeface="Arial" panose="020B0604020202020204" pitchFamily="34" charset="0"/>
              <a:buChar char="•"/>
              <a:defRPr sz="1350">
                <a:solidFill>
                  <a:srgbClr val="808080"/>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z="1350" strike="noStrike" noProof="1" smtClean="0"/>
              <a:t>单击此处编辑母版文本样式</a:t>
            </a:r>
            <a:endParaRPr lang="zh-CN" altLang="en-US" strike="noStrike" noProof="1" smtClean="0"/>
          </a:p>
        </p:txBody>
      </p:sp>
      <p:sp>
        <p:nvSpPr>
          <p:cNvPr id="9" name="日期占位符 8"/>
          <p:cNvSpPr>
            <a:spLocks noGrp="1"/>
          </p:cNvSpPr>
          <p:nvPr>
            <p:ph type="dt" sz="half" idx="10"/>
          </p:nvPr>
        </p:nvSpPr>
        <p:spPr>
          <a:xfrm>
            <a:off x="628650" y="6356350"/>
            <a:ext cx="2057400" cy="365125"/>
          </a:xfrm>
          <a:prstGeom prst="rect">
            <a:avLst/>
          </a:prstGeom>
        </p:spPr>
        <p:txBody>
          <a:bodyPr vert="horz" wrap="square" lIns="91440" tIns="45720" rIns="91440" bIns="45720" rtlCol="0" anchor="ctr">
            <a:normAutofit/>
          </a:body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10" name="页脚占位符 9"/>
          <p:cNvSpPr>
            <a:spLocks noGrp="1"/>
          </p:cNvSpPr>
          <p:nvPr>
            <p:ph type="ftr" sz="quarter" idx="11"/>
          </p:nvPr>
        </p:nvSpPr>
        <p:spPr>
          <a:xfrm>
            <a:off x="3028950" y="6356350"/>
            <a:ext cx="3086100" cy="365125"/>
          </a:xfrm>
          <a:prstGeom prst="rect">
            <a:avLst/>
          </a:prstGeom>
        </p:spPr>
        <p:txBody>
          <a:bodyPr vert="horz" wrap="square" lIns="91440" tIns="45720" rIns="91440" bIns="45720" rtlCol="0" anchor="ctr">
            <a:normAutofit/>
          </a:bodyPr>
          <a:lstStyle/>
          <a:p>
            <a:pPr fontAlgn="base"/>
            <a:endParaRPr lang="zh-CN" altLang="en-US" strike="noStrike" noProof="1"/>
          </a:p>
        </p:txBody>
      </p:sp>
      <p:sp>
        <p:nvSpPr>
          <p:cNvPr id="11" name="灯片编号占位符 10"/>
          <p:cNvSpPr>
            <a:spLocks noGrp="1"/>
          </p:cNvSpPr>
          <p:nvPr>
            <p:ph type="sldNum" sz="quarter" idx="12"/>
          </p:nvPr>
        </p:nvSpPr>
        <p:spPr>
          <a:xfrm>
            <a:off x="6457950" y="6356350"/>
            <a:ext cx="2057400" cy="365125"/>
          </a:xfrm>
          <a:prstGeom prst="rect">
            <a:avLst/>
          </a:prstGeom>
        </p:spPr>
        <p:txBody>
          <a:bodyPr vert="horz" wrap="square" lIns="91440" tIns="45720" rIns="91440" bIns="45720" rtlCol="0" anchor="ctr">
            <a:normAutofit/>
          </a:body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782734" y="422275"/>
            <a:ext cx="1016000" cy="5703888"/>
          </a:xfrm>
        </p:spPr>
        <p:txBody>
          <a:bodyPr vert="eaVert">
            <a:normAutofit/>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745067" y="422275"/>
            <a:ext cx="4885265" cy="5703888"/>
          </a:xfrm>
        </p:spPr>
        <p:txBody>
          <a:bodyPr vert="eaVert">
            <a:normAutofit/>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1"/>
          <a:stretch>
            <a:fillRect/>
          </a:stretch>
        </a:blipFill>
        <a:effectLst/>
      </p:bgPr>
    </p:bg>
    <p:spTree>
      <p:nvGrpSpPr>
        <p:cNvPr id="1" name=""/>
        <p:cNvGrpSpPr/>
        <p:nvPr/>
      </p:nvGrpSpPr>
      <p:grpSpPr/>
      <p:sp>
        <p:nvSpPr>
          <p:cNvPr id="1026" name="Rectangle 2"/>
          <p:cNvSpPr>
            <a:spLocks noGrp="1"/>
          </p:cNvSpPr>
          <p:nvPr>
            <p:ph type="title"/>
          </p:nvPr>
        </p:nvSpPr>
        <p:spPr>
          <a:xfrm>
            <a:off x="901700" y="422275"/>
            <a:ext cx="6035675" cy="790575"/>
          </a:xfrm>
          <a:prstGeom prst="rect">
            <a:avLst/>
          </a:prstGeom>
          <a:noFill/>
          <a:ln w="9525">
            <a:noFill/>
          </a:ln>
        </p:spPr>
        <p:txBody>
          <a:bodyPr anchor="ctr"/>
          <a:p>
            <a:pPr lvl="0"/>
            <a:r>
              <a:rPr lang="zh-CN" altLang="en-US"/>
              <a:t>单击此处编辑母版标题样式</a:t>
            </a:r>
            <a:endParaRPr lang="zh-CN" altLang="en-US"/>
          </a:p>
        </p:txBody>
      </p:sp>
      <p:sp>
        <p:nvSpPr>
          <p:cNvPr id="1027" name="Rectangle 3"/>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 name="日期占位符 1"/>
          <p:cNvSpPr>
            <a:spLocks noGrp="1"/>
          </p:cNvSpPr>
          <p:nvPr>
            <p:ph type="dt" sz="half" idx="2"/>
          </p:nvPr>
        </p:nvSpPr>
        <p:spPr>
          <a:xfrm>
            <a:off x="628650" y="6356350"/>
            <a:ext cx="2057400" cy="365125"/>
          </a:xfrm>
          <a:prstGeom prst="rect">
            <a:avLst/>
          </a:prstGeom>
        </p:spPr>
        <p:txBody>
          <a:bodyPr vert="horz" wrap="square" lIns="91440" tIns="45720" rIns="91440" bIns="45720" rtlCol="0" anchor="ctr">
            <a:normAutofit/>
          </a:bodyPr>
          <a:lstStyle>
            <a:lvl1pPr algn="l">
              <a:defRPr sz="900">
                <a:solidFill>
                  <a:schemeClr val="tx1">
                    <a:tint val="75000"/>
                  </a:schemeClr>
                </a:solidFill>
              </a:defRPr>
            </a:lvl1pPr>
          </a:lstStyle>
          <a:p>
            <a:pPr fontAlgn="base"/>
            <a:fld id="{B1DF4E06-FD59-4CBA-A3CB-E79F547CC498}" type="datetimeFigureOut">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
        <p:nvSpPr>
          <p:cNvPr id="3" name="页脚占位符 2"/>
          <p:cNvSpPr>
            <a:spLocks noGrp="1"/>
          </p:cNvSpPr>
          <p:nvPr>
            <p:ph type="ftr" sz="quarter" idx="3"/>
          </p:nvPr>
        </p:nvSpPr>
        <p:spPr>
          <a:xfrm>
            <a:off x="3028950" y="6356350"/>
            <a:ext cx="3086100" cy="365125"/>
          </a:xfrm>
          <a:prstGeom prst="rect">
            <a:avLst/>
          </a:prstGeom>
        </p:spPr>
        <p:txBody>
          <a:bodyPr vert="horz" wrap="square" lIns="91440" tIns="45720" rIns="91440" bIns="45720" rtlCol="0" anchor="ctr">
            <a:normAutofit/>
          </a:bodyPr>
          <a:lstStyle>
            <a:lvl1pPr algn="ctr">
              <a:defRPr sz="900">
                <a:solidFill>
                  <a:schemeClr val="tx1">
                    <a:tint val="75000"/>
                  </a:schemeClr>
                </a:solidFill>
              </a:defRPr>
            </a:lvl1pPr>
          </a:lstStyle>
          <a:p>
            <a:pPr fontAlgn="base"/>
            <a:endParaRPr lang="zh-CN" altLang="en-US" strike="noStrike" noProof="1"/>
          </a:p>
        </p:txBody>
      </p:sp>
      <p:sp>
        <p:nvSpPr>
          <p:cNvPr id="4" name="灯片编号占位符 3"/>
          <p:cNvSpPr>
            <a:spLocks noGrp="1"/>
          </p:cNvSpPr>
          <p:nvPr>
            <p:ph type="sldNum" sz="quarter" idx="4"/>
          </p:nvPr>
        </p:nvSpPr>
        <p:spPr>
          <a:xfrm>
            <a:off x="6457950" y="6356350"/>
            <a:ext cx="2057400" cy="365125"/>
          </a:xfrm>
          <a:prstGeom prst="rect">
            <a:avLst/>
          </a:prstGeom>
        </p:spPr>
        <p:txBody>
          <a:bodyPr vert="horz" wrap="square" lIns="91440" tIns="45720" rIns="91440" bIns="45720" rtlCol="0" anchor="ctr">
            <a:normAutofit/>
          </a:bodyPr>
          <a:lstStyle>
            <a:lvl1pPr algn="r">
              <a:defRPr sz="900">
                <a:solidFill>
                  <a:schemeClr val="tx1">
                    <a:tint val="75000"/>
                  </a:schemeClr>
                </a:solidFill>
              </a:defRPr>
            </a:lvl1pPr>
          </a:lstStyle>
          <a:p>
            <a:pPr fontAlgn="base"/>
            <a:fld id="{F01A05B6-A2FF-4F93-97B1-DDCE5BF10771}" type="slidenum">
              <a:rPr lang="zh-CN" altLang="en-US" strike="noStrike" noProof="1" smtClean="0">
                <a:latin typeface="Arial" panose="020B0604020202020204" pitchFamily="34" charset="0"/>
                <a:ea typeface="宋体" panose="02010600030101010101" pitchFamily="2" charset="-122"/>
                <a:cs typeface="+mn-ea"/>
              </a:rPr>
            </a:fld>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rtl="0" eaLnBrk="0" fontAlgn="base" hangingPunct="0">
        <a:spcBef>
          <a:spcPct val="0"/>
        </a:spcBef>
        <a:spcAft>
          <a:spcPct val="0"/>
        </a:spcAft>
        <a:buFont typeface="Arial" panose="020B0604020202020204" pitchFamily="34" charset="0"/>
        <a:defRPr sz="2400" kern="1200">
          <a:solidFill>
            <a:srgbClr val="6F8A1B"/>
          </a:solidFill>
          <a:latin typeface="Arial" panose="020B0604020202020204" pitchFamily="34" charset="0"/>
          <a:ea typeface="黑体" panose="02010609060101010101" pitchFamily="49" charset="-122"/>
          <a:cs typeface="+mj-cs"/>
          <a:sym typeface="Arial" panose="020B0604020202020204" pitchFamily="34" charset="0"/>
        </a:defRPr>
      </a:lvl1pPr>
      <a:lvl2pPr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2pPr>
      <a:lvl3pPr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3pPr>
      <a:lvl4pPr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4pPr>
      <a:lvl5pPr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5pPr>
      <a:lvl6pPr marL="457200"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6pPr>
      <a:lvl7pPr marL="914400"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7pPr>
      <a:lvl8pPr marL="1371600"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8pPr>
      <a:lvl9pPr marL="1828800" algn="l" rtl="0" eaLnBrk="0" fontAlgn="base" hangingPunct="0">
        <a:spcBef>
          <a:spcPct val="0"/>
        </a:spcBef>
        <a:spcAft>
          <a:spcPct val="0"/>
        </a:spcAft>
        <a:buFont typeface="Arial" panose="020B0604020202020204" pitchFamily="34" charset="0"/>
        <a:defRPr sz="3200">
          <a:solidFill>
            <a:srgbClr val="6F8A1B"/>
          </a:solidFill>
          <a:latin typeface="Arial" panose="020B0604020202020204" pitchFamily="34" charset="0"/>
          <a:ea typeface="黑体" panose="02010609060101010101" pitchFamily="49" charset="-122"/>
          <a:sym typeface="Arial" panose="020B0604020202020204" pitchFamily="34" charset="0"/>
        </a:defRPr>
      </a:lvl9pPr>
    </p:titleStyle>
    <p:bodyStyle>
      <a:lvl1pPr marL="177800" indent="-177165" algn="l" rtl="0" fontAlgn="base">
        <a:spcBef>
          <a:spcPts val="0"/>
        </a:spcBef>
        <a:spcAft>
          <a:spcPct val="0"/>
        </a:spcAft>
        <a:buSzPct val="125000"/>
        <a:buChar char="•"/>
        <a:defRPr sz="1800" kern="1200">
          <a:solidFill>
            <a:schemeClr val="bg2"/>
          </a:solidFill>
          <a:latin typeface="Arial" panose="020B0604020202020204" pitchFamily="34" charset="0"/>
          <a:ea typeface="黑体" panose="02010609060101010101" pitchFamily="49" charset="-122"/>
          <a:cs typeface="+mn-cs"/>
          <a:sym typeface="Arial" panose="020B0604020202020204" pitchFamily="34" charset="0"/>
        </a:defRPr>
      </a:lvl1pPr>
      <a:lvl2pPr marL="557530" indent="-213995" algn="l" rtl="0" eaLnBrk="0" fontAlgn="base" hangingPunct="0">
        <a:spcBef>
          <a:spcPts val="0"/>
        </a:spcBef>
        <a:spcAft>
          <a:spcPct val="0"/>
        </a:spcAft>
        <a:buSzPct val="125000"/>
        <a:buFont typeface="Arial" panose="020B0604020202020204" pitchFamily="34" charset="0"/>
        <a:buChar char="•"/>
        <a:defRPr sz="1500" kern="1200">
          <a:solidFill>
            <a:schemeClr val="bg2"/>
          </a:solidFill>
          <a:latin typeface="Arial" panose="020B0604020202020204" pitchFamily="34" charset="0"/>
          <a:ea typeface="黑体" panose="02010609060101010101" pitchFamily="49" charset="-122"/>
          <a:cs typeface="+mn-cs"/>
          <a:sym typeface="Arial" panose="020B0604020202020204" pitchFamily="34" charset="0"/>
        </a:defRPr>
      </a:lvl2pPr>
      <a:lvl3pPr marL="900430" indent="-213995" algn="l" rtl="0" eaLnBrk="0" fontAlgn="base" hangingPunct="0">
        <a:spcBef>
          <a:spcPts val="0"/>
        </a:spcBef>
        <a:spcAft>
          <a:spcPct val="0"/>
        </a:spcAft>
        <a:buSzPct val="125000"/>
        <a:buFont typeface="Arial" panose="020B0604020202020204" pitchFamily="34" charset="0"/>
        <a:buChar char="•"/>
        <a:defRPr kern="1200">
          <a:solidFill>
            <a:schemeClr val="bg2"/>
          </a:solidFill>
          <a:latin typeface="Arial" panose="020B0604020202020204" pitchFamily="34" charset="0"/>
          <a:ea typeface="黑体" panose="02010609060101010101" pitchFamily="49" charset="-122"/>
          <a:cs typeface="+mn-cs"/>
          <a:sym typeface="Arial" panose="020B0604020202020204" pitchFamily="34" charset="0"/>
        </a:defRPr>
      </a:lvl3pPr>
      <a:lvl4pPr marL="1243330" indent="-213995" algn="l" rtl="0" eaLnBrk="0" fontAlgn="base" hangingPunct="0">
        <a:spcBef>
          <a:spcPts val="0"/>
        </a:spcBef>
        <a:spcAft>
          <a:spcPct val="0"/>
        </a:spcAft>
        <a:buSzPct val="125000"/>
        <a:buFont typeface="Arial" panose="020B0604020202020204" pitchFamily="34" charset="0"/>
        <a:buChar char="•"/>
        <a:defRPr kern="1200">
          <a:solidFill>
            <a:schemeClr val="bg2"/>
          </a:solidFill>
          <a:latin typeface="Arial" panose="020B0604020202020204" pitchFamily="34" charset="0"/>
          <a:ea typeface="黑体" panose="02010609060101010101" pitchFamily="49" charset="-122"/>
          <a:cs typeface="+mn-cs"/>
          <a:sym typeface="Arial" panose="020B0604020202020204" pitchFamily="34" charset="0"/>
        </a:defRPr>
      </a:lvl4pPr>
      <a:lvl5pPr marL="1586230" indent="-213995" algn="l" rtl="0" eaLnBrk="0" fontAlgn="base" hangingPunct="0">
        <a:spcBef>
          <a:spcPts val="0"/>
        </a:spcBef>
        <a:spcAft>
          <a:spcPct val="0"/>
        </a:spcAft>
        <a:buSzPct val="125000"/>
        <a:buFont typeface="Arial" panose="020B0604020202020204" pitchFamily="34" charset="0"/>
        <a:buChar char="•"/>
        <a:defRPr kern="1200">
          <a:solidFill>
            <a:schemeClr val="bg2"/>
          </a:solidFill>
          <a:latin typeface="Arial" panose="020B0604020202020204" pitchFamily="34" charset="0"/>
          <a:ea typeface="黑体" panose="02010609060101010101" pitchFamily="49" charset="-122"/>
          <a:cs typeface="+mn-cs"/>
          <a:sym typeface="Arial" panose="020B0604020202020204" pitchFamily="34" charset="0"/>
        </a:defRPr>
      </a:lvl5pPr>
      <a:lvl6pPr marL="18859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xml"/><Relationship Id="rId3" Type="http://schemas.openxmlformats.org/officeDocument/2006/relationships/image" Target="../media/image2.png"/><Relationship Id="rId2" Type="http://schemas.microsoft.com/office/2007/relationships/media" Target="file:///D:\My%20Documents\z\&#20316;&#25991;\&#20316;&#25991;&#32032;&#26448;\&#22823;&#33258;&#28982;&#30340;&#22768;&#38899;\&#31179;&#38632;&#28404;&#31572;&#28404;&#31572;&#22768;&#38899;.mp3" TargetMode="External"/><Relationship Id="rId1" Type="http://schemas.openxmlformats.org/officeDocument/2006/relationships/audio" Target="file:///D:\My%20Documents\z\&#20316;&#25991;\&#20316;&#25991;&#32032;&#26448;\&#22823;&#33258;&#28982;&#30340;&#22768;&#38899;\&#31179;&#38632;&#28404;&#31572;&#28404;&#31572;&#22768;&#38899;.mp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1"/>
          <p:cNvSpPr>
            <a:spLocks noGrp="1"/>
          </p:cNvSpPr>
          <p:nvPr>
            <p:ph type="ctrTitle"/>
          </p:nvPr>
        </p:nvSpPr>
        <p:spPr>
          <a:ln/>
        </p:spPr>
        <p:txBody>
          <a:bodyPr wrap="square" lIns="91440" tIns="45720" rIns="91440" bIns="45720" anchor="ctr"/>
          <a:p>
            <a:pPr>
              <a:buFont typeface="Arial" panose="020B0604020202020204" pitchFamily="34" charset="0"/>
            </a:pPr>
            <a:endParaRPr lang="zh-CN" altLang="en-US" kern="1200" dirty="0">
              <a:latin typeface="Arial" panose="020B0604020202020204" pitchFamily="34" charset="0"/>
              <a:ea typeface="黑体" panose="02010609060101010101" pitchFamily="49" charset="-122"/>
              <a:cs typeface="+mj-cs"/>
              <a:sym typeface="Arial" panose="020B0604020202020204" pitchFamily="34" charset="0"/>
            </a:endParaRPr>
          </a:p>
        </p:txBody>
      </p:sp>
      <p:sp>
        <p:nvSpPr>
          <p:cNvPr id="4" name="矩形 3"/>
          <p:cNvSpPr/>
          <p:nvPr/>
        </p:nvSpPr>
        <p:spPr>
          <a:xfrm>
            <a:off x="1887219" y="4653915"/>
            <a:ext cx="6847841" cy="1310639"/>
          </a:xfrm>
          <a:prstGeom prst="rect">
            <a:avLst/>
          </a:prstGeom>
          <a:noFill/>
          <a:ln>
            <a:noFill/>
          </a:ln>
        </p:spPr>
        <p:txBody>
          <a:bodyPr wrap="square" rtlCol="0" anchor="t">
            <a:spAutoFit/>
          </a:bodyPr>
          <a:p>
            <a:pPr algn="ctr" fontAlgn="base"/>
            <a:r>
              <a:rPr lang="zh-CN" altLang="en-US" sz="8000"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panose="020B0604020202020204" pitchFamily="34" charset="0"/>
                <a:ea typeface="宋体" panose="02010600030101010101" pitchFamily="2" charset="-122"/>
                <a:cs typeface="+mn-ea"/>
              </a:rPr>
              <a:t>春天的乐章</a:t>
            </a:r>
            <a:endParaRPr lang="zh-CN" altLang="en-US" sz="8000"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5" name="矩形 4"/>
          <p:cNvSpPr/>
          <p:nvPr/>
        </p:nvSpPr>
        <p:spPr>
          <a:xfrm>
            <a:off x="34925" y="764540"/>
            <a:ext cx="7129780" cy="1097280"/>
          </a:xfrm>
          <a:prstGeom prst="rect">
            <a:avLst/>
          </a:prstGeom>
          <a:noFill/>
          <a:ln>
            <a:solidFill>
              <a:srgbClr val="92D050"/>
            </a:solidFill>
          </a:ln>
          <a:extLst>
            <a:ext uri="{909E8E84-426E-40DD-AFC4-6F175D3DCCD1}">
              <a14:hiddenFill xmlns:a14="http://schemas.microsoft.com/office/drawing/2010/main">
                <a:solidFill>
                  <a:schemeClr val="tx1">
                    <a:lumMod val="40000"/>
                    <a:lumOff val="60000"/>
                  </a:schemeClr>
                </a:solidFill>
              </a14:hiddenFill>
            </a:ext>
          </a:extLst>
        </p:spPr>
        <p:txBody>
          <a:bodyPr wrap="square" rtlCol="0" anchor="t">
            <a:spAutoFit/>
          </a:bodyPr>
          <a:p>
            <a:pPr algn="ctr" fontAlgn="base"/>
            <a:r>
              <a:rPr lang="zh-CN" altLang="en-US" sz="6600" b="1" strike="noStrike"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ea"/>
              </a:rPr>
              <a:t>倾听大自然的声音</a:t>
            </a:r>
            <a:endParaRPr lang="zh-CN" altLang="en-US" sz="6600" b="1" strike="noStrike" noProof="1">
              <a:ln w="22225">
                <a:solidFill>
                  <a:schemeClr val="accent2"/>
                </a:solidFill>
                <a:prstDash val="solid"/>
              </a:ln>
              <a:solidFill>
                <a:schemeClr val="accent2">
                  <a:lumMod val="40000"/>
                  <a:lumOff val="60000"/>
                </a:schemeClr>
              </a:solidFill>
              <a:effectLst/>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标题 25601"/>
          <p:cNvSpPr>
            <a:spLocks noGrp="1"/>
          </p:cNvSpPr>
          <p:nvPr>
            <p:ph type="title"/>
          </p:nvPr>
        </p:nvSpPr>
        <p:spPr>
          <a:ln/>
        </p:spPr>
        <p:txBody>
          <a:bodyPr anchor="ctr"/>
          <a:p>
            <a:endParaRPr lang="zh-CN" altLang="en-US" dirty="0"/>
          </a:p>
        </p:txBody>
      </p:sp>
      <p:sp>
        <p:nvSpPr>
          <p:cNvPr id="25603" name="文本占位符 25602"/>
          <p:cNvSpPr>
            <a:spLocks noGrp="1"/>
          </p:cNvSpPr>
          <p:nvPr>
            <p:ph type="body" idx="1"/>
          </p:nvPr>
        </p:nvSpPr>
        <p:spPr>
          <a:ln/>
        </p:spPr>
        <p:txBody>
          <a:bodyPr/>
          <a:p>
            <a:r>
              <a:rPr lang="zh-CN" altLang="en-US" sz="2000" dirty="0"/>
              <a:t>      动物们也是多才多艺的音乐家，走在林荫小道间，布谷鸟拉着手风琴，，知了吹着动听的柳笛，蜜蜂唱着动听的歌谣。他们，让人们感受到大自然是那没了不起。</a:t>
            </a:r>
            <a:endParaRPr lang="zh-CN" altLang="en-US" sz="2000" dirty="0"/>
          </a:p>
          <a:p>
            <a:r>
              <a:rPr lang="zh-CN" altLang="en-US" sz="2000" dirty="0"/>
              <a:t>   大自然有许多其妙的声音，只要我们去用心聆听，就一定能听到。</a:t>
            </a:r>
            <a:endParaRPr lang="zh-CN" altLang="en-US" sz="2000" dirty="0"/>
          </a:p>
          <a:p>
            <a:endParaRPr lang="zh-CN" altLang="en-US" sz="2000" dirty="0"/>
          </a:p>
          <a:p>
            <a:endParaRPr lang="zh-CN" alt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a:ln/>
        </p:spPr>
        <p:txBody>
          <a:bodyPr wrap="square" lIns="91440" tIns="45720" rIns="91440" bIns="45720" anchor="ctr"/>
          <a:p>
            <a:endParaRPr lang="zh-CN" altLang="en-US" dirty="0"/>
          </a:p>
        </p:txBody>
      </p:sp>
      <p:sp>
        <p:nvSpPr>
          <p:cNvPr id="3" name="内容占位符 2"/>
          <p:cNvSpPr>
            <a:spLocks noGrp="1"/>
          </p:cNvSpPr>
          <p:nvPr>
            <p:ph idx="1"/>
          </p:nvPr>
        </p:nvSpPr>
        <p:spPr>
          <a:ln/>
        </p:spPr>
        <p:txBody>
          <a:bodyPr vert="horz" wrap="square" lIns="91440" tIns="45720" rIns="91440" bIns="45720" numCol="1" anchor="t" anchorCtr="0" compatLnSpc="1">
            <a:normAutofit/>
          </a:bodyPr>
          <a:p>
            <a:pPr fontAlgn="base"/>
            <a:r>
              <a:rPr lang="en-US" altLang="zh-CN" sz="2800" strike="noStrike" noProof="1">
                <a:solidFill>
                  <a:schemeClr val="accent4"/>
                </a:solidFill>
              </a:rPr>
              <a:t>      </a:t>
            </a:r>
            <a:r>
              <a:rPr lang="zh-CN" altLang="en-US" sz="2800" strike="noStrike" noProof="1">
                <a:solidFill>
                  <a:schemeClr val="accent4"/>
                </a:solidFill>
              </a:rPr>
              <a:t>当你在一片田野中，静下心来，蹲在几株嫩芽旁，你会听到一阵阵喧闹声。它们缓缓地从黑色土壤中探出头来，贪焚的汲取着身边充裕的能量，接受雨水充分的滋养后，它们迸发出的生命能量，是何等的柔和、可爱。一株、两株、三株、一百株、一千株，每一处都有它们的身影。也许你听不到它们发出的声音，但是却看得到。它们探头的声音，如潮水般一股股地涌来，一直未停息，一直延续着生命的意志</a:t>
            </a:r>
            <a:r>
              <a:rPr lang="zh-CN" altLang="en-US" strike="noStrike" noProof="1">
                <a:solidFill>
                  <a:schemeClr val="accent4"/>
                </a:solidFill>
              </a:rPr>
              <a:t>。</a:t>
            </a:r>
            <a:endParaRPr lang="zh-CN" altLang="en-US" strike="noStrike" noProof="1">
              <a:solidFill>
                <a:schemeClr val="accent4"/>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a:ln/>
        </p:spPr>
        <p:txBody>
          <a:bodyPr wrap="square" lIns="91440" tIns="45720" rIns="91440" bIns="45720" anchor="ctr"/>
          <a:p>
            <a:endParaRPr lang="zh-CN" altLang="en-US" dirty="0"/>
          </a:p>
        </p:txBody>
      </p:sp>
      <p:sp>
        <p:nvSpPr>
          <p:cNvPr id="18434" name="内容占位符 2"/>
          <p:cNvSpPr>
            <a:spLocks noGrp="1"/>
          </p:cNvSpPr>
          <p:nvPr>
            <p:ph idx="1"/>
          </p:nvPr>
        </p:nvSpPr>
        <p:spPr>
          <a:ln/>
        </p:spPr>
        <p:txBody>
          <a:bodyPr wrap="square" lIns="91440" tIns="45720" rIns="91440" bIns="45720" anchor="t"/>
          <a:p>
            <a:endParaRPr lang="zh-CN" altLang="en-US" dirty="0"/>
          </a:p>
        </p:txBody>
      </p:sp>
      <p:sp>
        <p:nvSpPr>
          <p:cNvPr id="4" name="矩形 3"/>
          <p:cNvSpPr/>
          <p:nvPr/>
        </p:nvSpPr>
        <p:spPr>
          <a:xfrm>
            <a:off x="1737360" y="2971800"/>
            <a:ext cx="5669280" cy="914400"/>
          </a:xfrm>
          <a:prstGeom prst="rect">
            <a:avLst/>
          </a:prstGeom>
          <a:noFill/>
          <a:ln>
            <a:noFill/>
          </a:ln>
        </p:spPr>
        <p:txBody>
          <a:bodyPr wrap="none" rtlCol="0" anchor="t">
            <a:spAutoFit/>
          </a:bodyPr>
          <a:p>
            <a:pPr algn="ctr" fontAlgn="base"/>
            <a:r>
              <a:rPr lang="zh-CN" altLang="en-US" sz="5400"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panose="020B0604020202020204" pitchFamily="34" charset="0"/>
                <a:ea typeface="宋体" panose="02010600030101010101" pitchFamily="2" charset="-122"/>
                <a:cs typeface="+mn-ea"/>
              </a:rPr>
              <a:t>春天是什么声音？</a:t>
            </a:r>
            <a:endParaRPr lang="zh-CN" altLang="en-US" sz="5400"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a:ln/>
        </p:spPr>
        <p:txBody>
          <a:bodyPr wrap="square" lIns="91440" tIns="45720" rIns="91440" bIns="45720" anchor="ctr"/>
          <a:p>
            <a:endParaRPr lang="zh-CN" altLang="en-US" dirty="0"/>
          </a:p>
        </p:txBody>
      </p:sp>
      <p:sp>
        <p:nvSpPr>
          <p:cNvPr id="3" name="内容占位符 2"/>
          <p:cNvSpPr>
            <a:spLocks noGrp="1"/>
          </p:cNvSpPr>
          <p:nvPr>
            <p:ph idx="1"/>
          </p:nvPr>
        </p:nvSpPr>
        <p:spPr>
          <a:xfrm>
            <a:off x="323850" y="0"/>
            <a:ext cx="8520113" cy="5748338"/>
          </a:xfrm>
          <a:ln/>
        </p:spPr>
        <p:txBody>
          <a:bodyPr wrap="square" lIns="91440" tIns="45720" rIns="91440" bIns="45720" anchor="t"/>
          <a:p>
            <a:r>
              <a:rPr lang="zh-CN" altLang="en-US" sz="2400"/>
              <a:t>　春天的声音是小草苏醒的声音，不知道什么时候绿色的嫩芽已在枯黄的草丛中闪现，像点点绿色的星星缀满河岸公园；</a:t>
            </a:r>
            <a:endParaRPr lang="zh-CN" altLang="en-US" sz="2400"/>
          </a:p>
          <a:p>
            <a:r>
              <a:rPr lang="zh-CN" altLang="en-US" sz="2400"/>
              <a:t>   春天的声音是冬笋破土的声音，一个个粗壮的笋尖冲破了层层阻碍开始来到地面，在经历了重重挖掘之后，仍向人类展示了顽强的生命力，那种不顾一切迎接春天的力量；</a:t>
            </a:r>
            <a:endParaRPr lang="zh-CN" altLang="en-US" sz="2400"/>
          </a:p>
          <a:p>
            <a:r>
              <a:rPr lang="zh-CN" altLang="en-US" sz="2400"/>
              <a:t>    </a:t>
            </a:r>
            <a:endParaRPr lang="zh-CN" altLang="en-US" sz="2400"/>
          </a:p>
          <a:p>
            <a:r>
              <a:rPr lang="zh-CN" altLang="en-US" sz="2400"/>
              <a:t>春天的声音是绵绵无期的细雨洒在身上的声音，看不见却感受得到，用心去听，它们在心灵深处荡漾起层层涟漪，我听到内心回荡着喜悦的声音，是呼唤我努力向上；</a:t>
            </a:r>
            <a:endParaRPr lang="zh-CN" altLang="en-US" sz="2400"/>
          </a:p>
          <a:p>
            <a:r>
              <a:rPr lang="zh-CN" altLang="en-US" sz="2400"/>
              <a:t>  </a:t>
            </a:r>
            <a:endParaRPr lang="zh-CN" altLang="en-US" sz="2400"/>
          </a:p>
          <a:p>
            <a:r>
              <a:rPr lang="zh-CN" altLang="en-US" sz="2400"/>
              <a:t>  春天的声音是花开的声音，迎春偷偷地含苞，又一下子大胆地显现着它的俏丽，一夜之间，在寒风中已报一年百花又来到</a:t>
            </a:r>
            <a:endParaRPr lang="zh-CN" altLang="en-US" sz="2400"/>
          </a:p>
          <a:p>
            <a:r>
              <a:rPr lang="zh-CN" altLang="en-US" sz="2400"/>
              <a:t>；</a:t>
            </a:r>
            <a:endParaRPr lang="zh-CN" altLang="en-US" sz="2400"/>
          </a:p>
          <a:p>
            <a:r>
              <a:rPr lang="zh-CN" altLang="en-US" sz="2400"/>
              <a:t>    春天的声音，是和风吹拂的声音，暖暖地让人感动，托起孩子手中的风筝，它凌空起舞，拂过树梢，拂过山岗，拂过城市的天空，大地温暖。</a:t>
            </a:r>
            <a:r>
              <a:rPr lang="zh-CN" altLang="en-US" sz="2400">
                <a:solidFill>
                  <a:srgbClr val="FF0000"/>
                </a:solidFill>
              </a:rPr>
              <a:t> 　</a:t>
            </a:r>
            <a:r>
              <a:rPr lang="zh-CN" altLang="en-US" sz="4000" b="1">
                <a:solidFill>
                  <a:srgbClr val="FF0000"/>
                </a:solidFill>
              </a:rPr>
              <a:t> </a:t>
            </a:r>
            <a:r>
              <a:rPr lang="en-US" altLang="zh-CN" sz="4000" b="1">
                <a:solidFill>
                  <a:srgbClr val="FF0000"/>
                </a:solidFill>
              </a:rPr>
              <a:t>……</a:t>
            </a:r>
            <a:endParaRPr lang="en-US" altLang="zh-CN" sz="4000"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charRg st="0" end="54"/>
                                            </p:txEl>
                                          </p:spTgt>
                                        </p:tgtEl>
                                        <p:attrNameLst>
                                          <p:attrName>style.visibility</p:attrName>
                                        </p:attrNameLst>
                                      </p:cBhvr>
                                      <p:to>
                                        <p:strVal val="visible"/>
                                      </p:to>
                                    </p:set>
                                    <p:animEffect transition="in" filter="blinds(horizontal)">
                                      <p:cBhvr>
                                        <p:cTn id="7" dur="500"/>
                                        <p:tgtEl>
                                          <p:spTgt spid="3">
                                            <p:txEl>
                                              <p:charRg st="0" end="5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charRg st="54" end="133"/>
                                            </p:txEl>
                                          </p:spTgt>
                                        </p:tgtEl>
                                        <p:attrNameLst>
                                          <p:attrName>style.visibility</p:attrName>
                                        </p:attrNameLst>
                                      </p:cBhvr>
                                      <p:to>
                                        <p:strVal val="visible"/>
                                      </p:to>
                                    </p:set>
                                    <p:anim calcmode="lin" valueType="num">
                                      <p:cBhvr additive="base">
                                        <p:cTn id="12" dur="500" fill="hold"/>
                                        <p:tgtEl>
                                          <p:spTgt spid="3">
                                            <p:txEl>
                                              <p:charRg st="54" end="13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charRg st="54" end="133"/>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charRg st="138" end="212"/>
                                            </p:txEl>
                                          </p:spTgt>
                                        </p:tgtEl>
                                        <p:attrNameLst>
                                          <p:attrName>style.visibility</p:attrName>
                                        </p:attrNameLst>
                                      </p:cBhvr>
                                      <p:to>
                                        <p:strVal val="visible"/>
                                      </p:to>
                                    </p:set>
                                    <p:anim calcmode="lin" valueType="num">
                                      <p:cBhvr additive="base">
                                        <p:cTn id="18" dur="500" fill="hold"/>
                                        <p:tgtEl>
                                          <p:spTgt spid="3">
                                            <p:txEl>
                                              <p:charRg st="138" end="21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charRg st="138" end="21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charRg st="215" end="271"/>
                                            </p:txEl>
                                          </p:spTgt>
                                        </p:tgtEl>
                                        <p:attrNameLst>
                                          <p:attrName>style.visibility</p:attrName>
                                        </p:attrNameLst>
                                      </p:cBhvr>
                                      <p:to>
                                        <p:strVal val="visible"/>
                                      </p:to>
                                    </p:set>
                                    <p:anim calcmode="lin" valueType="num">
                                      <p:cBhvr additive="base">
                                        <p:cTn id="24" dur="500" fill="hold"/>
                                        <p:tgtEl>
                                          <p:spTgt spid="3">
                                            <p:txEl>
                                              <p:charRg st="215" end="27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charRg st="215" end="27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charRg st="273" end="345"/>
                                            </p:txEl>
                                          </p:spTgt>
                                        </p:tgtEl>
                                        <p:attrNameLst>
                                          <p:attrName>style.visibility</p:attrName>
                                        </p:attrNameLst>
                                      </p:cBhvr>
                                      <p:to>
                                        <p:strVal val="visible"/>
                                      </p:to>
                                    </p:set>
                                    <p:anim calcmode="lin" valueType="num">
                                      <p:cBhvr additive="base">
                                        <p:cTn id="30" dur="500" fill="hold"/>
                                        <p:tgtEl>
                                          <p:spTgt spid="3">
                                            <p:txEl>
                                              <p:charRg st="273" end="34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charRg st="273" end="34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a:ln/>
        </p:spPr>
        <p:txBody>
          <a:bodyPr wrap="square" lIns="91440" tIns="45720" rIns="91440" bIns="45720" anchor="ctr"/>
          <a:p>
            <a:r>
              <a:rPr lang="zh-CN" altLang="en-US"/>
              <a:t>孩子们的声音</a:t>
            </a:r>
            <a:endParaRPr lang="zh-CN" altLang="en-US"/>
          </a:p>
        </p:txBody>
      </p:sp>
      <p:sp>
        <p:nvSpPr>
          <p:cNvPr id="3" name="内容占位符 2"/>
          <p:cNvSpPr>
            <a:spLocks noGrp="1"/>
          </p:cNvSpPr>
          <p:nvPr>
            <p:ph idx="1"/>
          </p:nvPr>
        </p:nvSpPr>
        <p:spPr>
          <a:ln/>
        </p:spPr>
        <p:txBody>
          <a:bodyPr vert="horz" wrap="square" lIns="91440" tIns="45720" rIns="91440" bIns="45720" numCol="1" anchor="t" anchorCtr="0" compatLnSpc="1">
            <a:normAutofit lnSpcReduction="10000"/>
          </a:bodyPr>
          <a:p>
            <a:pPr fontAlgn="base"/>
            <a:r>
              <a:rPr lang="en-US" altLang="zh-CN" sz="3200" strike="noStrike" noProof="1">
                <a:solidFill>
                  <a:schemeClr val="accent4"/>
                </a:solidFill>
                <a:latin typeface="新宋体" panose="02010609030101010101" pitchFamily="49" charset="-122"/>
                <a:ea typeface="新宋体" panose="02010609030101010101" pitchFamily="49" charset="-122"/>
              </a:rPr>
              <a:t>   </a:t>
            </a:r>
            <a:r>
              <a:rPr lang="zh-CN" altLang="en-US" sz="3200" strike="noStrike" noProof="1">
                <a:solidFill>
                  <a:schemeClr val="accent4"/>
                </a:solidFill>
                <a:latin typeface="新宋体" panose="02010609030101010101" pitchFamily="49" charset="-122"/>
                <a:ea typeface="新宋体" panose="02010609030101010101" pitchFamily="49" charset="-122"/>
              </a:rPr>
              <a:t>最喜欢听春的声音，它在孩子们的口中，清脆的声音、自信的声音传来，告诉我新年里他们充满希望。在每个孩子的心里悄悄许下一个愿望：新的一年要不断努力，争取优异的成绩！在洁白的纸上写下心中的声音：要自强、要自立，要做一个能站得正的人！大声地许下承诺：我一定会努力！荡漾在他们脸上的微笑是春天阳光的灿烂，是和春天赛跑的自信。 </a:t>
            </a:r>
            <a:r>
              <a:rPr lang="zh-CN" altLang="en-US" strike="noStrike" noProof="1"/>
              <a:t>　</a:t>
            </a:r>
            <a:endParaRPr lang="zh-CN" altLang="en-US" strike="noStrike" noProof="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内容占位符 2"/>
          <p:cNvSpPr>
            <a:spLocks noGrp="1"/>
          </p:cNvSpPr>
          <p:nvPr>
            <p:ph idx="1"/>
          </p:nvPr>
        </p:nvSpPr>
        <p:spPr>
          <a:xfrm>
            <a:off x="428625" y="511175"/>
            <a:ext cx="8258175" cy="5614988"/>
          </a:xfrm>
          <a:ln/>
        </p:spPr>
        <p:txBody>
          <a:bodyPr wrap="square" lIns="91440" tIns="45720" rIns="91440" bIns="45720" anchor="t"/>
          <a:p>
            <a:r>
              <a:rPr lang="zh-CN" altLang="en-US" sz="2000"/>
              <a:t>冬已经把大门打开，准备离去，他向春打了个招呼就走了</a:t>
            </a:r>
            <a:endParaRPr lang="zh-CN" altLang="en-US" sz="2000"/>
          </a:p>
          <a:p>
            <a:r>
              <a:rPr lang="zh-CN" altLang="en-US" sz="2000"/>
              <a:t>春天辛苦了，让他下次再给我们带来一次交响乐。</a:t>
            </a:r>
            <a:endParaRPr lang="zh-CN" altLang="en-US" sz="2000"/>
          </a:p>
          <a:p>
            <a:endParaRPr lang="zh-CN" altLang="en-US" sz="2000"/>
          </a:p>
          <a:p>
            <a:r>
              <a:rPr lang="zh-CN" altLang="en-US" sz="2000"/>
              <a:t>在四季中，我最喜欢春天了，因为春天的声音温暖、柔和、清新，既让人陶醉，又让人精神抖擞。</a:t>
            </a:r>
            <a:endParaRPr lang="zh-CN" altLang="en-US" sz="2000"/>
          </a:p>
          <a:p>
            <a:r>
              <a:rPr lang="zh-CN" altLang="en-US" sz="2000"/>
              <a:t>你看，只要你细心地倾听春天的声音，用心感受大自然的变化，世界原来如此美好</a:t>
            </a:r>
            <a:endParaRPr lang="zh-CN" altLang="en-US" sz="2000"/>
          </a:p>
          <a:p>
            <a:endParaRPr lang="zh-CN" altLang="en-US" sz="2000"/>
          </a:p>
          <a:p>
            <a:endParaRPr lang="zh-CN" altLang="en-US" sz="2000"/>
          </a:p>
          <a:p>
            <a:r>
              <a:rPr lang="zh-CN" altLang="en-US" sz="2000"/>
              <a:t>春天的声音是那调皮的云彩不小心迷了路，着急流泪的声音。一点点，一丝丝，一缕缕的雨从天而降，沙沙地亲吻着大地，溅起的水花开遍了小路。幸好它点绿了枝丫，让桃花笑得合不拢嘴。</a:t>
            </a:r>
            <a:endParaRPr lang="zh-CN" altLang="en-US" sz="2000"/>
          </a:p>
          <a:p>
            <a:r>
              <a:rPr lang="zh-CN" altLang="en-US" sz="2000"/>
              <a:t>“一日之计在于晨，一年之计在于春……”</a:t>
            </a:r>
            <a:endParaRPr lang="zh-CN" altLang="en-US" sz="2000"/>
          </a:p>
          <a:p>
            <a:r>
              <a:rPr lang="zh-CN" altLang="en-US" sz="2000"/>
              <a:t>。</a:t>
            </a:r>
            <a:endParaRPr lang="zh-CN" altLang="en-US" sz="2000"/>
          </a:p>
          <a:p>
            <a:endParaRPr lang="zh-CN" altLang="en-US" sz="2000"/>
          </a:p>
          <a:p>
            <a:r>
              <a:rPr lang="zh-CN" altLang="en-US" sz="2000"/>
              <a:t>冬雪融化，万物复苏，沉睡了一个冬天的大地渐渐睁开眼，到处都显得那么有活力。春姑娘也放开了她那歌喉，准备高歌一曲。</a:t>
            </a:r>
            <a:endParaRPr lang="zh-CN" altLang="en-US" sz="2000"/>
          </a:p>
          <a:p>
            <a:r>
              <a:rPr lang="zh-CN" altLang="en-US" sz="2000"/>
              <a:t>第二天太阳再次升起，春天又开始了一天的歌唱。</a:t>
            </a:r>
            <a:endParaRPr lang="zh-CN" altLang="en-US"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1"/>
          <p:cNvSpPr>
            <a:spLocks noGrp="1"/>
          </p:cNvSpPr>
          <p:nvPr>
            <p:ph type="title"/>
          </p:nvPr>
        </p:nvSpPr>
        <p:spPr>
          <a:ln/>
        </p:spPr>
        <p:txBody>
          <a:bodyPr wrap="square" lIns="91440" tIns="45720" rIns="91440" bIns="45720" anchor="ctr"/>
          <a:p>
            <a:endParaRPr lang="zh-CN" altLang="en-US" dirty="0"/>
          </a:p>
        </p:txBody>
      </p:sp>
      <p:sp>
        <p:nvSpPr>
          <p:cNvPr id="22530" name="内容占位符 2"/>
          <p:cNvSpPr>
            <a:spLocks noGrp="1"/>
          </p:cNvSpPr>
          <p:nvPr>
            <p:ph idx="1"/>
          </p:nvPr>
        </p:nvSpPr>
        <p:spPr>
          <a:ln/>
        </p:spPr>
        <p:txBody>
          <a:bodyPr wrap="square" lIns="91440" tIns="45720" rIns="91440" bIns="45720" anchor="t"/>
          <a:p>
            <a:r>
              <a:rPr lang="zh-CN" altLang="en-US">
                <a:solidFill>
                  <a:schemeClr val="tx2"/>
                </a:solidFill>
              </a:rPr>
              <a:t>雨停了，凝聚在树叶上的雨珠还在往下滴着，滴落在树旁小水洼中，发出异常清脆的声响“丁-冬—丁—冬”</a:t>
            </a:r>
            <a:endParaRPr lang="zh-CN" altLang="en-US">
              <a:solidFill>
                <a:schemeClr val="tx2"/>
              </a:solidFill>
            </a:endParaRPr>
          </a:p>
          <a:p>
            <a:r>
              <a:rPr lang="zh-CN" altLang="en-US">
                <a:solidFill>
                  <a:srgbClr val="003300"/>
                </a:solidFill>
              </a:rPr>
              <a:t>“沙啦啦。。沙啦啦。。”山雨中，每一片树叶，每一块岩石，每一丛绿草都成了奇妙无比的琴键。飘飘洒洒的雨丝是无数轻捷柔软的手指，弹奏出一首又一首优雅的小曲。</a:t>
            </a:r>
            <a:endParaRPr lang="zh-CN" altLang="en-US">
              <a:solidFill>
                <a:srgbClr val="0033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1"/>
          <p:cNvSpPr>
            <a:spLocks noGrp="1"/>
          </p:cNvSpPr>
          <p:nvPr>
            <p:ph type="title"/>
          </p:nvPr>
        </p:nvSpPr>
        <p:spPr>
          <a:ln/>
        </p:spPr>
        <p:txBody>
          <a:bodyPr wrap="square" lIns="91440" tIns="45720" rIns="91440" bIns="45720" anchor="ctr"/>
          <a:p>
            <a:endParaRPr lang="zh-CN" altLang="en-US" dirty="0"/>
          </a:p>
        </p:txBody>
      </p:sp>
      <p:sp>
        <p:nvSpPr>
          <p:cNvPr id="23554" name="内容占位符 2"/>
          <p:cNvSpPr>
            <a:spLocks noGrp="1"/>
          </p:cNvSpPr>
          <p:nvPr>
            <p:ph idx="1"/>
          </p:nvPr>
        </p:nvSpPr>
        <p:spPr>
          <a:ln/>
        </p:spPr>
        <p:txBody>
          <a:bodyPr wrap="square" lIns="91440" tIns="45720" rIns="91440" bIns="45720" anchor="t"/>
          <a:p>
            <a:r>
              <a:rPr lang="zh-CN" altLang="en-US">
                <a:sym typeface="黑体" panose="02010609060101010101" pitchFamily="49" charset="-122"/>
              </a:rPr>
              <a:t>一切都活了，</a:t>
            </a:r>
            <a:r>
              <a:rPr lang="zh-CN" altLang="en-US">
                <a:solidFill>
                  <a:srgbClr val="FF0000"/>
                </a:solidFill>
                <a:sym typeface="黑体" panose="02010609060101010101" pitchFamily="49" charset="-122"/>
              </a:rPr>
              <a:t>小溪</a:t>
            </a:r>
            <a:r>
              <a:rPr lang="zh-CN" altLang="en-US">
                <a:sym typeface="黑体" panose="02010609060101010101" pitchFamily="49" charset="-122"/>
              </a:rPr>
              <a:t>欢快的流淌着，</a:t>
            </a:r>
            <a:r>
              <a:rPr lang="zh-CN" altLang="en-US">
                <a:solidFill>
                  <a:srgbClr val="FF0000"/>
                </a:solidFill>
                <a:sym typeface="黑体" panose="02010609060101010101" pitchFamily="49" charset="-122"/>
              </a:rPr>
              <a:t>流水</a:t>
            </a:r>
            <a:r>
              <a:rPr lang="zh-CN" altLang="en-US">
                <a:sym typeface="黑体" panose="02010609060101010101" pitchFamily="49" charset="-122"/>
              </a:rPr>
              <a:t>敲击着石头，汇成了一章章欢乐的乐曲叮咚叮咚；</a:t>
            </a:r>
            <a:r>
              <a:rPr lang="zh-CN" altLang="en-US">
                <a:solidFill>
                  <a:srgbClr val="FF0000"/>
                </a:solidFill>
                <a:sym typeface="黑体" panose="02010609060101010101" pitchFamily="49" charset="-122"/>
              </a:rPr>
              <a:t>大树</a:t>
            </a:r>
            <a:r>
              <a:rPr lang="zh-CN" altLang="en-US">
                <a:sym typeface="黑体" panose="02010609060101010101" pitchFamily="49" charset="-122"/>
              </a:rPr>
              <a:t>摇晃着身子，把冬天的银衣抖了下来，披上嫩绿的新装，你瞧，它晃来晃去，仿佛在炫耀自己的衣服多么轻盈、美丽；你们看</a:t>
            </a:r>
            <a:r>
              <a:rPr lang="zh-CN" altLang="en-US">
                <a:solidFill>
                  <a:srgbClr val="FF0000"/>
                </a:solidFill>
                <a:sym typeface="黑体" panose="02010609060101010101" pitchFamily="49" charset="-122"/>
              </a:rPr>
              <a:t>黑熊</a:t>
            </a:r>
            <a:r>
              <a:rPr lang="zh-CN" altLang="en-US">
                <a:sym typeface="黑体" panose="02010609060101010101" pitchFamily="49" charset="-122"/>
              </a:rPr>
              <a:t>它多好玩呀，一个懒腰，就把山洞弄倒塌了 ，一个哈欠就把整个森林都震了起来；</a:t>
            </a:r>
            <a:r>
              <a:rPr lang="zh-CN" altLang="en-US">
                <a:solidFill>
                  <a:srgbClr val="FF0000"/>
                </a:solidFill>
                <a:sym typeface="黑体" panose="02010609060101010101" pitchFamily="49" charset="-122"/>
              </a:rPr>
              <a:t>小草</a:t>
            </a:r>
            <a:r>
              <a:rPr lang="zh-CN" altLang="en-US">
                <a:sym typeface="黑体" panose="02010609060101010101" pitchFamily="49" charset="-122"/>
              </a:rPr>
              <a:t>探出了头，在微风中摇曳着，发出呼呼的声响，</a:t>
            </a:r>
            <a:r>
              <a:rPr lang="zh-CN" altLang="en-US">
                <a:solidFill>
                  <a:srgbClr val="FF0000"/>
                </a:solidFill>
                <a:sym typeface="黑体" panose="02010609060101010101" pitchFamily="49" charset="-122"/>
              </a:rPr>
              <a:t>小鸟</a:t>
            </a:r>
            <a:r>
              <a:rPr lang="zh-CN" altLang="en-US">
                <a:sym typeface="黑体" panose="02010609060101010101" pitchFamily="49" charset="-122"/>
              </a:rPr>
              <a:t>啼叫着，给春天带来了许多生机。</a:t>
            </a:r>
            <a:endParaRPr lang="zh-CN" altLang="en-US">
              <a:sym typeface="黑体" panose="02010609060101010101" pitchFamily="49" charset="-122"/>
            </a:endParaRPr>
          </a:p>
          <a:p>
            <a:r>
              <a:rPr lang="zh-CN" altLang="en-US">
                <a:sym typeface="黑体" panose="02010609060101010101" pitchFamily="49" charset="-122"/>
              </a:rPr>
              <a:t>      这些声音逐渐组成了一首首歌曲，沁人心脾。</a:t>
            </a:r>
            <a:endParaRPr lang="zh-CN" altLang="en-US">
              <a:sym typeface="黑体" panose="02010609060101010101" pitchFamily="49" charset="-122"/>
            </a:endParaRPr>
          </a:p>
          <a:p>
            <a:r>
              <a:rPr lang="zh-CN" altLang="en-US">
                <a:sym typeface="黑体" panose="02010609060101010101" pitchFamily="49" charset="-122"/>
              </a:rPr>
              <a:t>听，春雨沙沙，春雨沙沙。看，它细如牛毛，飘飘洒洒。它点红了桃花，染绿了柳芽，滋润庄稼，唤醒青蛙，绘就了一幅生机勃勃的春雨图！</a:t>
            </a:r>
            <a:endParaRPr lang="zh-CN" altLang="en-US">
              <a:sym typeface="黑体" panose="02010609060101010101" pitchFamily="49" charset="-122"/>
            </a:endParaRPr>
          </a:p>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15" name="秋雨滴答滴答声音.mp3">
            <a:hlinkClick r:id="" action="ppaction://media"/>
          </p:cNvPr>
          <p:cNvPicPr>
            <a:picLocks noRot="1" noChangeAspect="1"/>
          </p:cNvPicPr>
          <p:nvPr>
            <a:audioFile r:link="rId1"/>
            <p:extLst>
              <p:ext uri="{DAA4B4D4-6D71-4841-9C94-3DE7FCFB9230}">
                <p14:media xmlns:p14="http://schemas.microsoft.com/office/powerpoint/2010/main" r:link="rId2"/>
              </p:ext>
            </p:extLst>
          </p:nvPr>
        </p:nvPicPr>
        <p:blipFill>
          <a:blip r:embed="rId3"/>
          <a:stretch>
            <a:fillRect/>
          </a:stretch>
        </p:blipFill>
        <p:spPr>
          <a:xfrm>
            <a:off x="4419600" y="3276600"/>
            <a:ext cx="304800" cy="304800"/>
          </a:xfrm>
          <a:prstGeom prst="rect">
            <a:avLst/>
          </a:prstGeom>
          <a:noFill/>
          <a:ln w="9525">
            <a:noFill/>
          </a:ln>
        </p:spPr>
      </p:pic>
      <p:sp>
        <p:nvSpPr>
          <p:cNvPr id="2" name="矩形 1"/>
          <p:cNvSpPr/>
          <p:nvPr/>
        </p:nvSpPr>
        <p:spPr>
          <a:xfrm>
            <a:off x="323850" y="1196975"/>
            <a:ext cx="4983163" cy="914400"/>
          </a:xfrm>
          <a:prstGeom prst="rect">
            <a:avLst/>
          </a:prstGeom>
          <a:noFill/>
          <a:ln>
            <a:noFill/>
          </a:ln>
        </p:spPr>
        <p:txBody>
          <a:bodyPr wrap="none" rtlCol="0" anchor="t">
            <a:spAutoFit/>
          </a:bodyPr>
          <a:p>
            <a:pPr algn="ctr" fontAlgn="base"/>
            <a:r>
              <a:rPr lang="zh-CN" altLang="en-US" sz="5400" b="1" strike="noStrike" noProof="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cs typeface="+mn-ea"/>
              </a:rPr>
              <a:t>春天有哪些景物</a:t>
            </a:r>
            <a:endParaRPr lang="zh-CN" altLang="en-US" sz="5400" b="1" strike="noStrike" noProof="1">
              <a:solidFill>
                <a:schemeClr val="tx1"/>
              </a:solidFill>
              <a:effectLst>
                <a:outerShdw blurRad="38100" dist="19050" dir="2700000" algn="tl" rotWithShape="0">
                  <a:schemeClr val="dk1">
                    <a:alpha val="40000"/>
                  </a:schemeClr>
                </a:outerShdw>
              </a:effectLst>
            </a:endParaRPr>
          </a:p>
        </p:txBody>
      </p:sp>
      <p:sp>
        <p:nvSpPr>
          <p:cNvPr id="10243" name="文本框 2"/>
          <p:cNvSpPr txBox="1"/>
          <p:nvPr/>
        </p:nvSpPr>
        <p:spPr>
          <a:xfrm>
            <a:off x="971550" y="2924175"/>
            <a:ext cx="7242175" cy="641350"/>
          </a:xfrm>
          <a:prstGeom prst="rect">
            <a:avLst/>
          </a:prstGeom>
          <a:noFill/>
          <a:ln w="9525">
            <a:noFill/>
          </a:ln>
        </p:spPr>
        <p:txBody>
          <a:bodyPr>
            <a:spAutoFit/>
          </a:bodyPr>
          <a:p>
            <a:r>
              <a:rPr lang="zh-CN" altLang="en-US" sz="3600">
                <a:latin typeface="Arial" panose="020B0604020202020204" pitchFamily="34" charset="0"/>
                <a:ea typeface="宋体" panose="02010600030101010101" pitchFamily="2" charset="-122"/>
              </a:rPr>
              <a:t>　</a:t>
            </a:r>
            <a:r>
              <a:rPr lang="zh-CN" altLang="en-US" sz="3600" b="1">
                <a:latin typeface="Arial" panose="020B0604020202020204" pitchFamily="34" charset="0"/>
                <a:ea typeface="宋体" panose="02010600030101010101" pitchFamily="2" charset="-122"/>
              </a:rPr>
              <a:t>　春风    春雷  春雨  春叶   春花</a:t>
            </a:r>
            <a:endParaRPr lang="zh-CN" altLang="en-US" sz="3600" b="1">
              <a:latin typeface="Arial" panose="020B0604020202020204" pitchFamily="34" charset="0"/>
              <a:ea typeface="宋体" panose="02010600030101010101" pitchFamily="2" charset="-122"/>
            </a:endParaRPr>
          </a:p>
        </p:txBody>
      </p:sp>
    </p:spTree>
    <p:custDataLst>
      <p:tags r:id="rId4"/>
    </p:custData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51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991" fill="hold"/>
                                        <p:tgtEl>
                                          <p:spTgt spid="21515"/>
                                        </p:tgtEl>
                                      </p:cBhvr>
                                    </p:cmd>
                                  </p:childTnLst>
                                </p:cTn>
                              </p:par>
                            </p:childTnLst>
                          </p:cTn>
                        </p:par>
                      </p:childTnLst>
                    </p:cTn>
                  </p:par>
                </p:childTnLst>
              </p:cTn>
              <p:nextCondLst>
                <p:cond evt="onClick" delay="0">
                  <p:tgtEl>
                    <p:spTgt spid="2151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51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内容占位符 1"/>
          <p:cNvSpPr>
            <a:spLocks noGrp="1"/>
          </p:cNvSpPr>
          <p:nvPr>
            <p:ph idx="4294967295"/>
          </p:nvPr>
        </p:nvSpPr>
        <p:spPr>
          <a:xfrm>
            <a:off x="107950" y="981075"/>
            <a:ext cx="8937625" cy="4387850"/>
          </a:xfrm>
          <a:ln/>
        </p:spPr>
        <p:txBody>
          <a:bodyPr anchor="t"/>
          <a:p>
            <a:r>
              <a:rPr lang="zh-CN" altLang="en-US" sz="2400"/>
              <a:t>“</a:t>
            </a:r>
            <a:r>
              <a:rPr lang="zh-CN" altLang="en-US" sz="2400">
                <a:solidFill>
                  <a:srgbClr val="FF0000"/>
                </a:solidFill>
              </a:rPr>
              <a:t>你好</a:t>
            </a:r>
            <a:r>
              <a:rPr lang="zh-CN" altLang="en-US" sz="2400"/>
              <a:t>，山泉姐姐！你捧一面明镜照我，是要照出我的浑浊吗？</a:t>
            </a:r>
            <a:r>
              <a:rPr lang="zh-CN" altLang="en-US" sz="2400">
                <a:solidFill>
                  <a:srgbClr val="FF0000"/>
                </a:solidFill>
              </a:rPr>
              <a:t>你好</a:t>
            </a:r>
            <a:r>
              <a:rPr lang="zh-CN" altLang="en-US" sz="2400"/>
              <a:t>，溪流妹妹，你吟着一首小诗，是邀我与你唱和吗？</a:t>
            </a:r>
            <a:r>
              <a:rPr lang="zh-CN" altLang="en-US" sz="2400">
                <a:solidFill>
                  <a:srgbClr val="FF0000"/>
                </a:solidFill>
              </a:rPr>
              <a:t>你好</a:t>
            </a:r>
            <a:r>
              <a:rPr lang="zh-CN" altLang="en-US" sz="2400"/>
              <a:t>，白云大嫂！月亮的好女儿，天空的好护士，你洁白的身影，让憔悴的天空返老还童，露出湛蓝的笑容。</a:t>
            </a:r>
            <a:r>
              <a:rPr lang="zh-CN" altLang="en-US" sz="2400">
                <a:solidFill>
                  <a:srgbClr val="FF0000"/>
                </a:solidFill>
              </a:rPr>
              <a:t>你好</a:t>
            </a:r>
            <a:r>
              <a:rPr lang="zh-CN" altLang="en-US" sz="2400"/>
              <a:t>，瀑布大哥！雄浑的男高音，纯粹的歌唱家，不拉赞助，不收门票，天生的金嗓子，从古唱到今。</a:t>
            </a:r>
            <a:r>
              <a:rPr lang="zh-CN" altLang="en-US" sz="2400">
                <a:solidFill>
                  <a:srgbClr val="FF0000"/>
                </a:solidFill>
              </a:rPr>
              <a:t>你好呀</a:t>
            </a:r>
            <a:r>
              <a:rPr lang="zh-CN" altLang="en-US" sz="2400"/>
              <a:t>，悬崖爷爷！高高的额头，刻着玄奥的智慧，深深的峡谷漾着清澈的禅心，抬头望你，我就想起了历代的隐士和高僧，你也是一位无言的禅者，云雾携来一卷卷天书，可是出自你的手笔？喂，云雀弟弟，叽叽喳喳说些什么？你们津津乐道的，都是飞行中看到的好风景！</a:t>
            </a:r>
            <a:endParaRPr lang="zh-CN" altLang="en-US" sz="2400"/>
          </a:p>
        </p:txBody>
      </p:sp>
      <p:sp>
        <p:nvSpPr>
          <p:cNvPr id="3" name="矩形 2"/>
          <p:cNvSpPr/>
          <p:nvPr/>
        </p:nvSpPr>
        <p:spPr>
          <a:xfrm>
            <a:off x="539750" y="5157788"/>
            <a:ext cx="2144713" cy="1736725"/>
          </a:xfrm>
          <a:prstGeom prst="rect">
            <a:avLst/>
          </a:prstGeom>
          <a:noFill/>
          <a:ln>
            <a:noFill/>
          </a:ln>
        </p:spPr>
        <p:txBody>
          <a:bodyPr wrap="square" rtlCol="0" anchor="t">
            <a:spAutoFit/>
          </a:bodyPr>
          <a:p>
            <a:pPr algn="ctr" fontAlgn="base"/>
            <a:r>
              <a:rPr lang="zh-CN" altLang="zh-CN" sz="5400" b="1" strike="noStrike" noProof="1">
                <a:solidFill>
                  <a:schemeClr val="accent1"/>
                </a:solidFill>
                <a:effectLst>
                  <a:outerShdw blurRad="38100" dist="25400" dir="5400000" algn="ctr" rotWithShape="0">
                    <a:srgbClr val="6E747A">
                      <a:alpha val="43000"/>
                    </a:srgbClr>
                  </a:outerShdw>
                </a:effectLst>
                <a:latin typeface="Arial" panose="020B0604020202020204" pitchFamily="34" charset="0"/>
                <a:ea typeface="宋体" panose="02010600030101010101" pitchFamily="2" charset="-122"/>
                <a:cs typeface="+mn-ea"/>
              </a:rPr>
              <a:t>修辞手法</a:t>
            </a:r>
            <a:endParaRPr lang="zh-CN" altLang="zh-CN" sz="5400" b="1" strike="noStrike" noProof="1">
              <a:solidFill>
                <a:schemeClr val="accent1"/>
              </a:solidFill>
              <a:effectLst>
                <a:outerShdw blurRad="38100" dist="25400" dir="5400000" algn="ctr" rotWithShape="0">
                  <a:srgbClr val="6E747A">
                    <a:alpha val="43000"/>
                  </a:srgbClr>
                </a:outerShdw>
              </a:effectLst>
            </a:endParaRPr>
          </a:p>
        </p:txBody>
      </p:sp>
      <p:sp>
        <p:nvSpPr>
          <p:cNvPr id="4" name="文本框 3"/>
          <p:cNvSpPr txBox="1"/>
          <p:nvPr/>
        </p:nvSpPr>
        <p:spPr>
          <a:xfrm>
            <a:off x="2484438" y="5373688"/>
            <a:ext cx="6334125" cy="1374775"/>
          </a:xfrm>
          <a:prstGeom prst="rect">
            <a:avLst/>
          </a:prstGeom>
          <a:noFill/>
          <a:ln w="9525">
            <a:noFill/>
          </a:ln>
        </p:spPr>
        <p:txBody>
          <a:bodyPr>
            <a:spAutoFit/>
          </a:bodyPr>
          <a:p>
            <a:r>
              <a:rPr lang="zh-CN" altLang="en-US" sz="2800" b="1">
                <a:latin typeface="Arial" panose="020B0604020202020204" pitchFamily="34" charset="0"/>
                <a:ea typeface="宋体" panose="02010600030101010101" pitchFamily="2" charset="-122"/>
              </a:rPr>
              <a:t>拟人    比喻    排比    设问    反问</a:t>
            </a:r>
            <a:r>
              <a:rPr lang="en-US" altLang="zh-CN" sz="2800" b="1">
                <a:latin typeface="Arial" panose="020B0604020202020204" pitchFamily="34" charset="0"/>
                <a:ea typeface="宋体" panose="02010600030101010101" pitchFamily="2" charset="-122"/>
              </a:rPr>
              <a:t>……</a:t>
            </a:r>
            <a:endParaRPr lang="en-US" altLang="zh-CN" sz="2800" b="1">
              <a:latin typeface="Arial" panose="020B0604020202020204" pitchFamily="34" charset="0"/>
              <a:ea typeface="宋体" panose="02010600030101010101" pitchFamily="2" charset="-122"/>
            </a:endParaRPr>
          </a:p>
          <a:p>
            <a:r>
              <a:rPr lang="en-US" altLang="zh-CN" sz="2800" b="1">
                <a:latin typeface="Arial" panose="020B0604020202020204" pitchFamily="34" charset="0"/>
                <a:ea typeface="宋体" panose="02010600030101010101" pitchFamily="2" charset="-122"/>
              </a:rPr>
              <a:t>这样优美的一段文字就是通过众多修辞手法的恰切运用而巧妙地表达出来的。</a:t>
            </a:r>
            <a:endParaRPr lang="en-US" altLang="zh-CN" sz="2800" b="1">
              <a:latin typeface="Arial" panose="020B0604020202020204" pitchFamily="34" charset="0"/>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32769"/>
          <p:cNvSpPr>
            <a:spLocks noGrp="1" noRot="1"/>
          </p:cNvSpPr>
          <p:nvPr>
            <p:ph type="title"/>
          </p:nvPr>
        </p:nvSpPr>
        <p:spPr>
          <a:xfrm>
            <a:off x="301625" y="533400"/>
            <a:ext cx="8540750" cy="76200"/>
          </a:xfrm>
          <a:ln/>
        </p:spPr>
        <p:txBody>
          <a:bodyPr wrap="square" lIns="91440" tIns="45720" rIns="91440" bIns="45720" anchor="ctr"/>
          <a:p>
            <a:endParaRPr lang="zh-CN" altLang="en-US" sz="4000" dirty="0"/>
          </a:p>
        </p:txBody>
      </p:sp>
      <p:sp>
        <p:nvSpPr>
          <p:cNvPr id="12290" name="文本占位符 32770"/>
          <p:cNvSpPr>
            <a:spLocks noGrp="1" noRot="1"/>
          </p:cNvSpPr>
          <p:nvPr>
            <p:ph idx="1"/>
          </p:nvPr>
        </p:nvSpPr>
        <p:spPr>
          <a:xfrm>
            <a:off x="395288" y="620713"/>
            <a:ext cx="8540750" cy="6237287"/>
          </a:xfrm>
          <a:ln/>
        </p:spPr>
        <p:txBody>
          <a:bodyPr wrap="square" lIns="91440" tIns="45720" rIns="91440" bIns="45720" anchor="t"/>
          <a:p>
            <a:r>
              <a:rPr lang="zh-CN" altLang="en-US" sz="2800" b="1" dirty="0">
                <a:latin typeface="宋体" panose="02010600030101010101" pitchFamily="2" charset="-122"/>
              </a:rPr>
              <a:t>淅淅沥沥的小雨（      ）地下着，发出（    ）的声响。美妙的小雨让我想到了</a:t>
            </a:r>
            <a:r>
              <a:rPr lang="en-US" altLang="zh-CN" sz="2800" b="1">
                <a:latin typeface="宋体" panose="02010600030101010101" pitchFamily="2" charset="-122"/>
              </a:rPr>
              <a:t>:</a:t>
            </a:r>
            <a:r>
              <a:rPr lang="zh-CN" altLang="en-US" sz="2800" b="1" dirty="0">
                <a:latin typeface="宋体" panose="02010600030101010101" pitchFamily="2" charset="-122"/>
              </a:rPr>
              <a:t>（                                                                                                            ）</a:t>
            </a:r>
            <a:endParaRPr lang="zh-CN" altLang="en-US" sz="2800" b="1" dirty="0">
              <a:latin typeface="宋体" panose="02010600030101010101" pitchFamily="2" charset="-122"/>
            </a:endParaRPr>
          </a:p>
        </p:txBody>
      </p:sp>
      <p:sp>
        <p:nvSpPr>
          <p:cNvPr id="12291" name="文本框 32772"/>
          <p:cNvSpPr txBox="1"/>
          <p:nvPr/>
        </p:nvSpPr>
        <p:spPr>
          <a:xfrm>
            <a:off x="3995738" y="692150"/>
            <a:ext cx="184150" cy="366713"/>
          </a:xfrm>
          <a:prstGeom prst="rect">
            <a:avLst/>
          </a:prstGeom>
          <a:noFill/>
          <a:ln w="9525">
            <a:noFill/>
          </a:ln>
        </p:spPr>
        <p:txBody>
          <a:bodyPr wrap="none">
            <a:spAutoFit/>
          </a:bodyPr>
          <a:p>
            <a:endParaRPr lang="zh-CN" altLang="en-US" dirty="0">
              <a:latin typeface="Arial" panose="020B0604020202020204" pitchFamily="34" charset="0"/>
              <a:ea typeface="宋体" panose="02010600030101010101" pitchFamily="2" charset="-122"/>
            </a:endParaRPr>
          </a:p>
        </p:txBody>
      </p:sp>
      <p:sp>
        <p:nvSpPr>
          <p:cNvPr id="32774" name="文本框 32773"/>
          <p:cNvSpPr txBox="1"/>
          <p:nvPr/>
        </p:nvSpPr>
        <p:spPr>
          <a:xfrm>
            <a:off x="3492500" y="620713"/>
            <a:ext cx="1655763" cy="457200"/>
          </a:xfrm>
          <a:prstGeom prst="rect">
            <a:avLst/>
          </a:prstGeom>
          <a:noFill/>
          <a:ln w="9525">
            <a:noFill/>
          </a:ln>
        </p:spPr>
        <p:txBody>
          <a:bodyPr>
            <a:spAutoFit/>
          </a:bodyPr>
          <a:p>
            <a:pPr>
              <a:spcBef>
                <a:spcPct val="50000"/>
              </a:spcBef>
            </a:pPr>
            <a:r>
              <a:rPr lang="zh-CN" altLang="en-US" sz="2400" b="1" dirty="0">
                <a:solidFill>
                  <a:srgbClr val="CC0000"/>
                </a:solidFill>
                <a:latin typeface="Arial" panose="020B0604020202020204" pitchFamily="34" charset="0"/>
                <a:ea typeface="宋体" panose="02010600030101010101" pitchFamily="2" charset="-122"/>
              </a:rPr>
              <a:t>滴滴嗒嗒</a:t>
            </a:r>
            <a:endParaRPr lang="zh-CN" altLang="en-US" sz="2400" b="1" dirty="0">
              <a:solidFill>
                <a:srgbClr val="CC0000"/>
              </a:solidFill>
              <a:latin typeface="Arial" panose="020B0604020202020204" pitchFamily="34" charset="0"/>
              <a:ea typeface="宋体" panose="02010600030101010101" pitchFamily="2" charset="-122"/>
            </a:endParaRPr>
          </a:p>
        </p:txBody>
      </p:sp>
      <p:sp>
        <p:nvSpPr>
          <p:cNvPr id="32775" name="文本框 32774"/>
          <p:cNvSpPr txBox="1"/>
          <p:nvPr/>
        </p:nvSpPr>
        <p:spPr>
          <a:xfrm>
            <a:off x="7524750" y="620713"/>
            <a:ext cx="1223963" cy="457200"/>
          </a:xfrm>
          <a:prstGeom prst="rect">
            <a:avLst/>
          </a:prstGeom>
          <a:noFill/>
          <a:ln w="9525">
            <a:noFill/>
          </a:ln>
        </p:spPr>
        <p:txBody>
          <a:bodyPr>
            <a:spAutoFit/>
          </a:bodyPr>
          <a:p>
            <a:pPr>
              <a:spcBef>
                <a:spcPct val="50000"/>
              </a:spcBef>
            </a:pPr>
            <a:r>
              <a:rPr lang="zh-CN" altLang="en-US" sz="2400" b="1" dirty="0">
                <a:solidFill>
                  <a:srgbClr val="CC0000"/>
                </a:solidFill>
                <a:latin typeface="Arial" panose="020B0604020202020204" pitchFamily="34" charset="0"/>
                <a:ea typeface="宋体" panose="02010600030101010101" pitchFamily="2" charset="-122"/>
              </a:rPr>
              <a:t>沙沙</a:t>
            </a:r>
            <a:endParaRPr lang="zh-CN" altLang="en-US" sz="2400" b="1" dirty="0">
              <a:solidFill>
                <a:srgbClr val="CC0000"/>
              </a:solidFill>
              <a:latin typeface="Arial" panose="020B0604020202020204" pitchFamily="34" charset="0"/>
              <a:ea typeface="宋体" panose="02010600030101010101" pitchFamily="2" charset="-122"/>
            </a:endParaRPr>
          </a:p>
        </p:txBody>
      </p:sp>
      <p:sp>
        <p:nvSpPr>
          <p:cNvPr id="32776" name="文本框 32775"/>
          <p:cNvSpPr txBox="1"/>
          <p:nvPr/>
        </p:nvSpPr>
        <p:spPr>
          <a:xfrm>
            <a:off x="900113" y="1557338"/>
            <a:ext cx="7993062" cy="1187450"/>
          </a:xfrm>
          <a:prstGeom prst="rect">
            <a:avLst/>
          </a:prstGeom>
          <a:noFill/>
          <a:ln w="9525">
            <a:noFill/>
          </a:ln>
        </p:spPr>
        <p:txBody>
          <a:bodyPr>
            <a:spAutoFit/>
          </a:bodyPr>
          <a:p>
            <a:r>
              <a:rPr lang="en-US" altLang="zh-CN" sz="2000" b="1">
                <a:solidFill>
                  <a:srgbClr val="CC0000"/>
                </a:solidFill>
                <a:latin typeface="Arial" panose="020B0604020202020204" pitchFamily="34" charset="0"/>
                <a:ea typeface="宋体" panose="02010600030101010101" pitchFamily="2" charset="-122"/>
              </a:rPr>
              <a:t>       </a:t>
            </a:r>
            <a:r>
              <a:rPr lang="zh-CN" altLang="en-US" sz="2400" b="1" dirty="0">
                <a:solidFill>
                  <a:srgbClr val="CC0000"/>
                </a:solidFill>
                <a:latin typeface="Arial" panose="020B0604020202020204" pitchFamily="34" charset="0"/>
                <a:ea typeface="宋体" panose="02010600030101010101" pitchFamily="2" charset="-122"/>
              </a:rPr>
              <a:t>它浸润着泥土，使小草伸着腰肢，咔咔地拔节，显得更精神了；让野花咧开嘴笑了，悄悄地开放着；给树叶洗了澡，显得更加油亮了。</a:t>
            </a:r>
            <a:endParaRPr lang="zh-CN" altLang="en-US" sz="2400" b="1">
              <a:solidFill>
                <a:srgbClr val="CC0000"/>
              </a:solidFill>
              <a:latin typeface="Arial" panose="020B0604020202020204" pitchFamily="34" charset="0"/>
              <a:ea typeface="宋体" panose="02010600030101010101" pitchFamily="2" charset="-122"/>
            </a:endParaRPr>
          </a:p>
        </p:txBody>
      </p:sp>
      <p:sp>
        <p:nvSpPr>
          <p:cNvPr id="2" name="矩形 1"/>
          <p:cNvSpPr/>
          <p:nvPr/>
        </p:nvSpPr>
        <p:spPr>
          <a:xfrm>
            <a:off x="3794125" y="2971800"/>
            <a:ext cx="1555750" cy="914400"/>
          </a:xfrm>
          <a:prstGeom prst="rect">
            <a:avLst/>
          </a:prstGeom>
          <a:noFill/>
          <a:ln>
            <a:noFill/>
          </a:ln>
        </p:spPr>
        <p:txBody>
          <a:bodyPr wrap="none" rtlCol="0" anchor="t">
            <a:spAutoFit/>
          </a:bodyPr>
          <a:p>
            <a:pPr algn="ctr" fontAlgn="base"/>
            <a:r>
              <a:rPr lang="zh-CN" altLang="en-US" sz="5400" b="1" strike="noStrike" noProof="1">
                <a:solidFill>
                  <a:schemeClr val="tx1"/>
                </a:solidFill>
                <a:effectLst>
                  <a:outerShdw blurRad="38100" dist="19050" dir="2700000" algn="tl" rotWithShape="0">
                    <a:schemeClr val="dk1">
                      <a:alpha val="40000"/>
                    </a:schemeClr>
                  </a:outerShdw>
                </a:effectLst>
                <a:latin typeface="Arial" panose="020B0604020202020204" pitchFamily="34" charset="0"/>
                <a:ea typeface="宋体" panose="02010600030101010101" pitchFamily="2" charset="-122"/>
                <a:cs typeface="+mn-ea"/>
              </a:rPr>
              <a:t>春雨</a:t>
            </a:r>
            <a:endParaRPr lang="zh-CN" altLang="en-US" sz="5400" b="1" strike="noStrike" noProof="1">
              <a:solidFill>
                <a:schemeClr val="tx1"/>
              </a:solidFill>
              <a:effectLst>
                <a:outerShdw blurRad="38100" dist="19050" dir="2700000" algn="tl" rotWithShape="0">
                  <a:schemeClr val="dk1">
                    <a:alpha val="40000"/>
                  </a:schemeClr>
                </a:outerShdw>
              </a:effectLst>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anim calcmode="lin" valueType="num">
                                      <p:cBhvr additive="base">
                                        <p:cTn id="7" dur="500" fill="hold"/>
                                        <p:tgtEl>
                                          <p:spTgt spid="32774"/>
                                        </p:tgtEl>
                                        <p:attrNameLst>
                                          <p:attrName>ppt_x</p:attrName>
                                        </p:attrNameLst>
                                      </p:cBhvr>
                                      <p:tavLst>
                                        <p:tav tm="0">
                                          <p:val>
                                            <p:strVal val="#ppt_x"/>
                                          </p:val>
                                        </p:tav>
                                        <p:tav tm="100000">
                                          <p:val>
                                            <p:strVal val="#ppt_x"/>
                                          </p:val>
                                        </p:tav>
                                      </p:tavLst>
                                    </p:anim>
                                    <p:anim calcmode="lin" valueType="num">
                                      <p:cBhvr additive="base">
                                        <p:cTn id="8" dur="500" fill="hold"/>
                                        <p:tgtEl>
                                          <p:spTgt spid="327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2775"/>
                                        </p:tgtEl>
                                        <p:attrNameLst>
                                          <p:attrName>style.visibility</p:attrName>
                                        </p:attrNameLst>
                                      </p:cBhvr>
                                      <p:to>
                                        <p:strVal val="visible"/>
                                      </p:to>
                                    </p:set>
                                    <p:animEffect transition="in" filter="diamond(in)">
                                      <p:cBhvr>
                                        <p:cTn id="13" dur="2000"/>
                                        <p:tgtEl>
                                          <p:spTgt spid="32775"/>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2776"/>
                                        </p:tgtEl>
                                        <p:attrNameLst>
                                          <p:attrName>style.visibility</p:attrName>
                                        </p:attrNameLst>
                                      </p:cBhvr>
                                      <p:to>
                                        <p:strVal val="visible"/>
                                      </p:to>
                                    </p:set>
                                    <p:animEffect transition="in" filter="checkerboard(across)">
                                      <p:cBhvr>
                                        <p:cTn id="18" dur="500"/>
                                        <p:tgtEl>
                                          <p:spTgt spid="3277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charRg st="0" end="3"/>
                                            </p:txEl>
                                          </p:spTgt>
                                        </p:tgtEl>
                                        <p:attrNameLst>
                                          <p:attrName>style.visibility</p:attrName>
                                        </p:attrNameLst>
                                      </p:cBhvr>
                                      <p:to>
                                        <p:strVal val="visible"/>
                                      </p:to>
                                    </p:set>
                                    <p:anim calcmode="lin" valueType="num">
                                      <p:cBhvr additive="base">
                                        <p:cTn id="23" dur="500" fill="hold"/>
                                        <p:tgtEl>
                                          <p:spTgt spid="2">
                                            <p:txEl>
                                              <p:charRg st="0"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charRg st="0"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p:bldP spid="32775" grpId="0"/>
      <p:bldP spid="3277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33793"/>
          <p:cNvSpPr>
            <a:spLocks noGrp="1" noRot="1"/>
          </p:cNvSpPr>
          <p:nvPr>
            <p:ph type="title"/>
          </p:nvPr>
        </p:nvSpPr>
        <p:spPr>
          <a:xfrm>
            <a:off x="301625" y="539750"/>
            <a:ext cx="8540750" cy="69850"/>
          </a:xfrm>
          <a:ln/>
        </p:spPr>
        <p:txBody>
          <a:bodyPr wrap="square" lIns="91440" tIns="45720" rIns="91440" bIns="45720" anchor="ctr"/>
          <a:p>
            <a:endParaRPr lang="zh-CN" altLang="en-US" sz="4000" dirty="0"/>
          </a:p>
        </p:txBody>
      </p:sp>
      <p:sp>
        <p:nvSpPr>
          <p:cNvPr id="13314" name="文本占位符 33794"/>
          <p:cNvSpPr>
            <a:spLocks noGrp="1" noRot="1"/>
          </p:cNvSpPr>
          <p:nvPr>
            <p:ph idx="1"/>
          </p:nvPr>
        </p:nvSpPr>
        <p:spPr>
          <a:xfrm>
            <a:off x="301625" y="620713"/>
            <a:ext cx="8540750" cy="5478462"/>
          </a:xfrm>
          <a:ln/>
        </p:spPr>
        <p:txBody>
          <a:bodyPr wrap="square" lIns="91440" tIns="45720" rIns="91440" bIns="45720" anchor="t"/>
          <a:p>
            <a:endParaRPr lang="en-US" altLang="zh-CN" sz="2800">
              <a:latin typeface="宋体" panose="02010600030101010101" pitchFamily="2" charset="-122"/>
            </a:endParaRPr>
          </a:p>
          <a:p>
            <a:r>
              <a:rPr lang="zh-CN" altLang="en-US" sz="2800" b="1" dirty="0">
                <a:latin typeface="宋体" panose="02010600030101010101" pitchFamily="2" charset="-122"/>
              </a:rPr>
              <a:t>豆大的雨点（         ）地砸下来，（      ）地下着。发了脾气的大雨让我想到了：（                                                            ）</a:t>
            </a:r>
            <a:endParaRPr lang="zh-CN" altLang="en-US" sz="2800" b="1" dirty="0">
              <a:latin typeface="宋体" panose="02010600030101010101" pitchFamily="2" charset="-122"/>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34817"/>
          <p:cNvSpPr>
            <a:spLocks noGrp="1" noRot="1"/>
          </p:cNvSpPr>
          <p:nvPr>
            <p:ph type="title"/>
          </p:nvPr>
        </p:nvSpPr>
        <p:spPr>
          <a:xfrm>
            <a:off x="301625" y="523875"/>
            <a:ext cx="8540750" cy="85725"/>
          </a:xfrm>
          <a:ln/>
        </p:spPr>
        <p:txBody>
          <a:bodyPr wrap="square" lIns="91440" tIns="45720" rIns="91440" bIns="45720" anchor="ctr"/>
          <a:p>
            <a:endParaRPr lang="zh-CN" altLang="en-US" sz="4000" dirty="0"/>
          </a:p>
        </p:txBody>
      </p:sp>
      <p:sp>
        <p:nvSpPr>
          <p:cNvPr id="14338" name="文本占位符 34818"/>
          <p:cNvSpPr>
            <a:spLocks noGrp="1" noRot="1"/>
          </p:cNvSpPr>
          <p:nvPr>
            <p:ph idx="1"/>
          </p:nvPr>
        </p:nvSpPr>
        <p:spPr>
          <a:xfrm>
            <a:off x="301625" y="620713"/>
            <a:ext cx="8540750" cy="5478462"/>
          </a:xfrm>
          <a:ln/>
        </p:spPr>
        <p:txBody>
          <a:bodyPr wrap="square" lIns="91440" tIns="45720" rIns="91440" bIns="45720" anchor="t"/>
          <a:p>
            <a:endParaRPr lang="en-US" altLang="zh-CN" sz="2800" b="1">
              <a:latin typeface="宋体" panose="02010600030101010101" pitchFamily="2" charset="-122"/>
            </a:endParaRPr>
          </a:p>
          <a:p>
            <a:r>
              <a:rPr lang="zh-CN" altLang="en-US" sz="2800" b="1" dirty="0">
                <a:latin typeface="宋体" panose="02010600030101010101" pitchFamily="2" charset="-122"/>
              </a:rPr>
              <a:t>（        ）的雷声在乌云里打着滚儿，让人（         ）。不禁让我想到：（                                      ）</a:t>
            </a:r>
            <a:endParaRPr lang="zh-CN" altLang="en-US" sz="2800" b="1" dirty="0">
              <a:latin typeface="宋体" panose="02010600030101010101" pitchFamily="2" charset="-122"/>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标题 24577"/>
          <p:cNvSpPr>
            <a:spLocks noGrp="1"/>
          </p:cNvSpPr>
          <p:nvPr>
            <p:ph type="title"/>
          </p:nvPr>
        </p:nvSpPr>
        <p:spPr>
          <a:ln/>
        </p:spPr>
        <p:txBody>
          <a:bodyPr anchor="ctr"/>
          <a:p>
            <a:endParaRPr lang="zh-CN" altLang="en-US" dirty="0"/>
          </a:p>
        </p:txBody>
      </p:sp>
      <p:sp>
        <p:nvSpPr>
          <p:cNvPr id="24579" name="文本占位符 24578"/>
          <p:cNvSpPr>
            <a:spLocks noGrp="1"/>
          </p:cNvSpPr>
          <p:nvPr>
            <p:ph type="body" idx="1"/>
          </p:nvPr>
        </p:nvSpPr>
        <p:spPr>
          <a:ln/>
        </p:spPr>
        <p:txBody>
          <a:bodyPr/>
          <a:p>
            <a:r>
              <a:rPr lang="zh-CN" altLang="en-US" sz="2000" b="1" dirty="0">
                <a:solidFill>
                  <a:srgbClr val="080808"/>
                </a:solidFill>
              </a:rPr>
              <a:t> 轰隆隆，打雷了，拉响了这个春天的第一声雷，我们为此而兴奋。雷声越来越频繁。闭上眼睛，仔细地听，我仿佛又回到了三国时期：一声巨雷打响，大地随之颤抖，像是古代战场上两军对垒。突然，战鼓敲响，战车碾过，两军将士视死如归，战马发出低沉的咆哮，仿佛是命运的交响曲。刹那间，雷声轰鸣，电光闪闪，好像马上就要开展一场斗争最激烈的战点。激动人心之时，一声炮声打破了我的幻想</a:t>
            </a:r>
            <a:r>
              <a:rPr lang="en-US" altLang="zh-CN" sz="2000" b="1">
                <a:solidFill>
                  <a:srgbClr val="080808"/>
                </a:solidFill>
              </a:rPr>
              <a:t>……</a:t>
            </a:r>
            <a:endParaRPr lang="en-US" altLang="zh-CN" sz="2000" b="1">
              <a:solidFill>
                <a:srgbClr val="080808"/>
              </a:solidFill>
            </a:endParaRPr>
          </a:p>
          <a:p>
            <a:endParaRPr lang="en-US" altLang="zh-CN" sz="2000" b="1">
              <a:solidFill>
                <a:srgbClr val="080808"/>
              </a:solidFill>
            </a:endParaRPr>
          </a:p>
          <a:p>
            <a:endParaRPr lang="en-US" altLang="zh-CN" sz="2000" b="1">
              <a:solidFill>
                <a:srgbClr val="080808"/>
              </a:solidFill>
            </a:endParaRPr>
          </a:p>
          <a:p>
            <a:endParaRPr lang="en-US" altLang="zh-CN" sz="2000" b="1">
              <a:solidFill>
                <a:srgbClr val="080808"/>
              </a:solidFill>
            </a:endParaRPr>
          </a:p>
          <a:p>
            <a:endParaRPr lang="en-US" altLang="zh-CN" sz="2000" b="1">
              <a:solidFill>
                <a:srgbClr val="080808"/>
              </a:solidFill>
            </a:endParaRPr>
          </a:p>
          <a:p>
            <a:r>
              <a:rPr lang="zh-CN" altLang="en-US" sz="2000" b="1" dirty="0">
                <a:solidFill>
                  <a:srgbClr val="080808"/>
                </a:solidFill>
              </a:rPr>
              <a:t>雷，也是一位著名的音乐家，每当下雨之前，他都会演奏打击乐，声音是那样的雄壮！他真是一位脾气暴躁的音乐家，有时，他会大发雷霆、毫不客气的请他的同伴风先生，一起合作把几棵树“砍”倒。这时，植物等都会害怕，躲在某一个角落里，一口气都不敢出。“轰隆轰隆”的雷声，让人们感受到了大自然的威力。</a:t>
            </a:r>
            <a:endParaRPr lang="zh-CN" altLang="en-US" sz="2000" b="1" dirty="0">
              <a:solidFill>
                <a:srgbClr val="080808"/>
              </a:solidFill>
            </a:endParaRPr>
          </a:p>
          <a:p>
            <a:endParaRPr lang="zh-CN" alt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35841"/>
          <p:cNvSpPr>
            <a:spLocks noGrp="1" noRot="1"/>
          </p:cNvSpPr>
          <p:nvPr>
            <p:ph type="title"/>
          </p:nvPr>
        </p:nvSpPr>
        <p:spPr>
          <a:xfrm>
            <a:off x="301625" y="539750"/>
            <a:ext cx="8540750" cy="69850"/>
          </a:xfrm>
          <a:ln/>
        </p:spPr>
        <p:txBody>
          <a:bodyPr wrap="square" lIns="91440" tIns="45720" rIns="91440" bIns="45720" anchor="ctr"/>
          <a:p>
            <a:endParaRPr lang="zh-CN" altLang="en-US" sz="4000" dirty="0"/>
          </a:p>
        </p:txBody>
      </p:sp>
      <p:sp>
        <p:nvSpPr>
          <p:cNvPr id="15362" name="文本占位符 35842"/>
          <p:cNvSpPr>
            <a:spLocks noGrp="1" noRot="1"/>
          </p:cNvSpPr>
          <p:nvPr>
            <p:ph idx="1"/>
          </p:nvPr>
        </p:nvSpPr>
        <p:spPr>
          <a:xfrm>
            <a:off x="301625" y="620713"/>
            <a:ext cx="8540750" cy="5478462"/>
          </a:xfrm>
          <a:ln/>
        </p:spPr>
        <p:txBody>
          <a:bodyPr wrap="square" lIns="91440" tIns="45720" rIns="91440" bIns="45720" anchor="t"/>
          <a:p>
            <a:endParaRPr lang="en-US" altLang="zh-CN" sz="2800" b="1">
              <a:latin typeface="宋体" panose="02010600030101010101" pitchFamily="2" charset="-122"/>
            </a:endParaRPr>
          </a:p>
          <a:p>
            <a:r>
              <a:rPr lang="zh-CN" altLang="en-US" sz="2800" b="1" dirty="0">
                <a:latin typeface="宋体" panose="02010600030101010101" pitchFamily="2" charset="-122"/>
              </a:rPr>
              <a:t>听，潺潺溪水（      ）地流着，唱着欢快的歌跑向远方。我仿佛看到：（                                        ）</a:t>
            </a:r>
            <a:endParaRPr lang="zh-CN" altLang="en-US" sz="2800" b="1">
              <a:latin typeface="宋体" panose="02010600030101010101" pitchFamily="2" charset="-122"/>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36865"/>
          <p:cNvSpPr>
            <a:spLocks noGrp="1" noRot="1"/>
          </p:cNvSpPr>
          <p:nvPr>
            <p:ph type="title"/>
          </p:nvPr>
        </p:nvSpPr>
        <p:spPr>
          <a:xfrm>
            <a:off x="301625" y="514350"/>
            <a:ext cx="8540750" cy="95250"/>
          </a:xfrm>
          <a:ln/>
        </p:spPr>
        <p:txBody>
          <a:bodyPr wrap="square" lIns="91440" tIns="45720" rIns="91440" bIns="45720" anchor="ctr"/>
          <a:p>
            <a:endParaRPr lang="zh-CN" altLang="en-US" sz="4000" dirty="0"/>
          </a:p>
        </p:txBody>
      </p:sp>
      <p:sp>
        <p:nvSpPr>
          <p:cNvPr id="16386" name="文本占位符 36866"/>
          <p:cNvSpPr>
            <a:spLocks noGrp="1" noRot="1"/>
          </p:cNvSpPr>
          <p:nvPr>
            <p:ph idx="1"/>
          </p:nvPr>
        </p:nvSpPr>
        <p:spPr>
          <a:xfrm>
            <a:off x="301625" y="620713"/>
            <a:ext cx="8540750" cy="5478462"/>
          </a:xfrm>
          <a:ln/>
        </p:spPr>
        <p:txBody>
          <a:bodyPr wrap="square" lIns="91440" tIns="45720" rIns="91440" bIns="45720" anchor="t"/>
          <a:p>
            <a:r>
              <a:rPr lang="zh-CN" altLang="en-US" sz="2800" b="1" dirty="0">
                <a:latin typeface="宋体" panose="02010600030101010101" pitchFamily="2" charset="-122"/>
              </a:rPr>
              <a:t>听，田野音乐会开始了：小蝌蚪（      ）；蟋蟀（     ）；知了（     ）；布谷鸟（     ）；百灵鸟（     ）；喜鹊（       ）</a:t>
            </a:r>
            <a:r>
              <a:rPr lang="en-US" altLang="zh-CN" sz="2800" b="1">
                <a:latin typeface="宋体" panose="02010600030101010101" pitchFamily="2" charset="-122"/>
              </a:rPr>
              <a:t>……</a:t>
            </a:r>
            <a:r>
              <a:rPr lang="zh-CN" altLang="en-US" sz="2800" b="1" dirty="0">
                <a:latin typeface="宋体" panose="02010600030101010101" pitchFamily="2" charset="-122"/>
              </a:rPr>
              <a:t>我仿佛看到了（                                     ）</a:t>
            </a:r>
            <a:endParaRPr lang="zh-CN" altLang="en-US" sz="2800" b="1" dirty="0">
              <a:latin typeface="宋体" panose="02010600030101010101" pitchFamily="2" charset="-122"/>
            </a:endParaRPr>
          </a:p>
        </p:txBody>
      </p:sp>
    </p:spTree>
    <p:custDataLst>
      <p:tags r:id="rId1"/>
    </p:custDataLst>
  </p:cSld>
  <p:clrMapOvr>
    <a:masterClrMapping/>
  </p:clrMapOvr>
</p:sld>
</file>

<file path=ppt/tags/tag1.xml><?xml version="1.0" encoding="utf-8"?>
<p:tagLst xmlns:p="http://schemas.openxmlformats.org/presentationml/2006/main">
  <p:tag name="KSO_WM_UNIT_INDEX" val="2"/>
  <p:tag name="KSO_WM_UNIT_CLEAR" val="1"/>
  <p:tag name="KSO_WM_UNIT_LAYERLEVEL" val="1"/>
  <p:tag name="KSO_WM_BEAUTIFY_FLAG" val="#wm#"/>
  <p:tag name="KSO_WM_UNIT_TYPE" val="i"/>
  <p:tag name="KSO_WM_UNIT_ID" val="284*i*1"/>
  <p:tag name="KSO_WM_TEMPLATE_CATEGORY" val="custom"/>
  <p:tag name="KSO_WM_TEMPLATE_INDEX" val="10"/>
</p:tagLst>
</file>

<file path=ppt/tags/tag2.xml><?xml version="1.0" encoding="utf-8"?>
<p:tagLst xmlns:p="http://schemas.openxmlformats.org/presentationml/2006/main">
  <p:tag name="KSO_WM_UNIT_INDEX" val="1"/>
  <p:tag name="KSO_WM_UNIT_CLEAR" val="1"/>
  <p:tag name="KSO_WM_UNIT_LAYERLEVEL" val="1"/>
  <p:tag name="KSO_WM_BEAUTIFY_FLAG" val="#wm#"/>
  <p:tag name="KSO_WM_UNIT_TYPE" val="i"/>
  <p:tag name="KSO_WM_UNIT_ID" val="284*i*2"/>
  <p:tag name="KSO_WM_TEMPLATE_CATEGORY" val="custom"/>
  <p:tag name="KSO_WM_TEMPLATE_INDEX" val="10"/>
</p:tagLst>
</file>

<file path=ppt/tags/tag3.xml><?xml version="1.0" encoding="utf-8"?>
<p:tagLst xmlns:p="http://schemas.openxmlformats.org/presentationml/2006/main">
  <p:tag name="KSO_WM_TEMPLATE_CATEGORY" val="custom"/>
  <p:tag name="KSO_WM_TEMPLATE_INDEX" val="160010"/>
</p:tagLst>
</file>

<file path=ppt/tags/tag4.xml><?xml version="1.0" encoding="utf-8"?>
<p:tagLst xmlns:p="http://schemas.openxmlformats.org/presentationml/2006/main">
  <p:tag name="KSO_WM_TEMPLATE_CATEGORY" val="custom"/>
  <p:tag name="KSO_WM_TEMPLATE_INDEX" val="160010"/>
</p:tagLst>
</file>

<file path=ppt/tags/tag5.xml><?xml version="1.0" encoding="utf-8"?>
<p:tagLst xmlns:p="http://schemas.openxmlformats.org/presentationml/2006/main">
  <p:tag name="KSO_WM_TEMPLATE_CATEGORY" val="custom"/>
  <p:tag name="KSO_WM_TEMPLATE_INDEX" val="160010"/>
</p:tagLst>
</file>

<file path=ppt/tags/tag6.xml><?xml version="1.0" encoding="utf-8"?>
<p:tagLst xmlns:p="http://schemas.openxmlformats.org/presentationml/2006/main">
  <p:tag name="KSO_WM_TEMPLATE_CATEGORY" val="custom"/>
  <p:tag name="KSO_WM_TEMPLATE_INDEX" val="160010"/>
</p:tagLst>
</file>

<file path=ppt/tags/tag7.xml><?xml version="1.0" encoding="utf-8"?>
<p:tagLst xmlns:p="http://schemas.openxmlformats.org/presentationml/2006/main">
  <p:tag name="KSO_WM_TEMPLATE_CATEGORY" val="custom"/>
  <p:tag name="KSO_WM_TEMPLATE_INDEX" val="160010"/>
</p:tagLst>
</file>

<file path=ppt/tags/tag8.xml><?xml version="1.0" encoding="utf-8"?>
<p:tagLst xmlns:p="http://schemas.openxmlformats.org/presentationml/2006/main">
  <p:tag name="KSO_WM_TEMPLATE_CATEGORY" val="custom"/>
  <p:tag name="KSO_WM_TEMPLATE_INDEX" val="160010"/>
</p:tagLst>
</file>

<file path=ppt/tags/tag9.xml><?xml version="1.0" encoding="utf-8"?>
<p:tagLst xmlns:p="http://schemas.openxmlformats.org/presentationml/2006/main">
  <p:tag name="KSO_WM_TEMPLATE_CATEGORY" val="custom"/>
  <p:tag name="KSO_WM_TEMPLATE_INDEX" val="160010"/>
</p:tagLst>
</file>

<file path=ppt/theme/theme1.xml><?xml version="1.0" encoding="utf-8"?>
<a:theme xmlns:a="http://schemas.openxmlformats.org/drawingml/2006/main" name="1_默认设计模板">
  <a:themeElements>
    <a:clrScheme name="PPT10">
      <a:dk1>
        <a:srgbClr val="67841A"/>
      </a:dk1>
      <a:lt1>
        <a:srgbClr val="FFFFFF"/>
      </a:lt1>
      <a:dk2>
        <a:srgbClr val="8FC226"/>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黑体" panose="02010609060101010101"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CDESIGNL</Template>
  <TotalTime>0</TotalTime>
  <Words>2821</Words>
  <Application>WPS 演示</Application>
  <PresentationFormat>在屏幕上显示</PresentationFormat>
  <Paragraphs>85</Paragraphs>
  <Slides>17</Slides>
  <Notes>0</Notes>
  <HiddenSlides>0</HiddenSlides>
  <MMClips>1</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vt:lpstr>
      <vt:lpstr>宋体</vt:lpstr>
      <vt:lpstr>Wingdings</vt:lpstr>
      <vt:lpstr>黑体</vt:lpstr>
      <vt:lpstr>新宋体</vt:lpstr>
      <vt:lpstr>微软雅黑</vt:lpstr>
      <vt:lpstr>Arial Unicode MS</vt:lpstr>
      <vt:lpstr>Calibri</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怎   样   写   教  育  随  笔 </dc:title>
  <dc:creator>Billgates</dc:creator>
  <cp:lastModifiedBy>万润仪器贸易公司</cp:lastModifiedBy>
  <cp:revision>18</cp:revision>
  <dcterms:created xsi:type="dcterms:W3CDTF">2005-02-23T06:36:32Z</dcterms:created>
  <dcterms:modified xsi:type="dcterms:W3CDTF">2018-07-26T11:39:58Z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